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4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5" r:id="rId21"/>
    <p:sldId id="277" r:id="rId22"/>
    <p:sldId id="276" r:id="rId23"/>
  </p:sldIdLst>
  <p:sldSz cx="7772400" cy="100584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57" autoAdjust="0"/>
    <p:restoredTop sz="94618" autoAdjust="0"/>
  </p:normalViewPr>
  <p:slideViewPr>
    <p:cSldViewPr snapToGrid="0">
      <p:cViewPr>
        <p:scale>
          <a:sx n="80" d="100"/>
          <a:sy n="80" d="100"/>
        </p:scale>
        <p:origin x="-2988" y="-5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4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15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902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293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49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07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457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9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802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673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22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6F58D5-ACBB-4E76-8AE6-11DE8733430F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E21EF-E76F-4558-88F5-87C17DA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187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37"/>
          <p:cNvSpPr/>
          <p:nvPr/>
        </p:nvSpPr>
        <p:spPr>
          <a:xfrm>
            <a:off x="623374" y="41281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38"/>
          <p:cNvSpPr txBox="1">
            <a:spLocks/>
          </p:cNvSpPr>
          <p:nvPr/>
        </p:nvSpPr>
        <p:spPr>
          <a:xfrm>
            <a:off x="876056" y="46340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39"/>
          <p:cNvSpPr/>
          <p:nvPr/>
        </p:nvSpPr>
        <p:spPr>
          <a:xfrm>
            <a:off x="634902" y="2644945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Block the effect of another Instant card and discard it</a:t>
            </a:r>
          </a:p>
        </p:txBody>
      </p:sp>
      <p:pic>
        <p:nvPicPr>
          <p:cNvPr id="22" name="Shape 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27204" y="1308043"/>
            <a:ext cx="1145995" cy="114599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Shape 37"/>
          <p:cNvSpPr/>
          <p:nvPr/>
        </p:nvSpPr>
        <p:spPr>
          <a:xfrm>
            <a:off x="2909374" y="428048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Shape 38"/>
          <p:cNvSpPr txBox="1">
            <a:spLocks/>
          </p:cNvSpPr>
          <p:nvPr/>
        </p:nvSpPr>
        <p:spPr>
          <a:xfrm>
            <a:off x="3162056" y="478637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39"/>
          <p:cNvSpPr/>
          <p:nvPr/>
        </p:nvSpPr>
        <p:spPr>
          <a:xfrm>
            <a:off x="2920902" y="2660176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Block the effect of another Instant card and discard it</a:t>
            </a:r>
          </a:p>
        </p:txBody>
      </p:sp>
      <p:pic>
        <p:nvPicPr>
          <p:cNvPr id="26" name="Shape 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13204" y="1323274"/>
            <a:ext cx="1145995" cy="114599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Shape 37"/>
          <p:cNvSpPr/>
          <p:nvPr/>
        </p:nvSpPr>
        <p:spPr>
          <a:xfrm>
            <a:off x="5189101" y="475550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38"/>
          <p:cNvSpPr txBox="1">
            <a:spLocks/>
          </p:cNvSpPr>
          <p:nvPr/>
        </p:nvSpPr>
        <p:spPr>
          <a:xfrm>
            <a:off x="5441783" y="526139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39"/>
          <p:cNvSpPr/>
          <p:nvPr/>
        </p:nvSpPr>
        <p:spPr>
          <a:xfrm>
            <a:off x="5200629" y="2707678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Block the effect of another Instant card and discard it</a:t>
            </a:r>
          </a:p>
        </p:txBody>
      </p:sp>
      <p:pic>
        <p:nvPicPr>
          <p:cNvPr id="30" name="Shape 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92931" y="1370776"/>
            <a:ext cx="1145995" cy="114599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37"/>
          <p:cNvSpPr/>
          <p:nvPr/>
        </p:nvSpPr>
        <p:spPr>
          <a:xfrm>
            <a:off x="623374" y="361321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Shape 38"/>
          <p:cNvSpPr txBox="1">
            <a:spLocks/>
          </p:cNvSpPr>
          <p:nvPr/>
        </p:nvSpPr>
        <p:spPr>
          <a:xfrm>
            <a:off x="876056" y="366380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3" name="Shape 39"/>
          <p:cNvSpPr/>
          <p:nvPr/>
        </p:nvSpPr>
        <p:spPr>
          <a:xfrm>
            <a:off x="634902" y="5845345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Block the effect of another Instant card and discard it</a:t>
            </a:r>
          </a:p>
        </p:txBody>
      </p:sp>
      <p:pic>
        <p:nvPicPr>
          <p:cNvPr id="34" name="Shape 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27204" y="4508443"/>
            <a:ext cx="1145995" cy="114599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45"/>
          <p:cNvSpPr/>
          <p:nvPr/>
        </p:nvSpPr>
        <p:spPr>
          <a:xfrm>
            <a:off x="2895371" y="361321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" name="Shape 46"/>
          <p:cNvSpPr txBox="1">
            <a:spLocks/>
          </p:cNvSpPr>
          <p:nvPr/>
        </p:nvSpPr>
        <p:spPr>
          <a:xfrm>
            <a:off x="3148053" y="366380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7" name="Shape 47"/>
          <p:cNvSpPr/>
          <p:nvPr/>
        </p:nvSpPr>
        <p:spPr>
          <a:xfrm>
            <a:off x="2918423" y="5636687"/>
            <a:ext cx="1930600" cy="9175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Prevent another player from declaring the workbench finished</a:t>
            </a:r>
          </a:p>
        </p:txBody>
      </p:sp>
      <p:sp>
        <p:nvSpPr>
          <p:cNvPr id="38" name="Shape 48"/>
          <p:cNvSpPr/>
          <p:nvPr/>
        </p:nvSpPr>
        <p:spPr>
          <a:xfrm>
            <a:off x="2924855" y="4578078"/>
            <a:ext cx="1930598" cy="69022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925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800" b="1" i="1" u="none" strike="noStrike" cap="none" dirty="0">
                <a:latin typeface="Ubuntu"/>
                <a:ea typeface="Ubuntu"/>
                <a:cs typeface="Ubuntu"/>
                <a:sym typeface="Ubuntu"/>
              </a:rPr>
              <a:t>NOPE!</a:t>
            </a:r>
          </a:p>
        </p:txBody>
      </p:sp>
      <p:sp>
        <p:nvSpPr>
          <p:cNvPr id="39" name="Shape 45"/>
          <p:cNvSpPr/>
          <p:nvPr/>
        </p:nvSpPr>
        <p:spPr>
          <a:xfrm>
            <a:off x="5200629" y="3660526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Shape 46"/>
          <p:cNvSpPr txBox="1">
            <a:spLocks/>
          </p:cNvSpPr>
          <p:nvPr/>
        </p:nvSpPr>
        <p:spPr>
          <a:xfrm>
            <a:off x="5453311" y="3711115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1" name="Shape 47"/>
          <p:cNvSpPr/>
          <p:nvPr/>
        </p:nvSpPr>
        <p:spPr>
          <a:xfrm>
            <a:off x="5223681" y="5683996"/>
            <a:ext cx="1930600" cy="9175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Prevent another player from declaring the workbench finished</a:t>
            </a:r>
          </a:p>
        </p:txBody>
      </p:sp>
      <p:sp>
        <p:nvSpPr>
          <p:cNvPr id="42" name="Shape 48"/>
          <p:cNvSpPr/>
          <p:nvPr/>
        </p:nvSpPr>
        <p:spPr>
          <a:xfrm>
            <a:off x="5230113" y="4625387"/>
            <a:ext cx="1930598" cy="69022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925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800" b="1" i="1" u="none" strike="noStrike" cap="none" dirty="0">
                <a:latin typeface="Ubuntu"/>
                <a:ea typeface="Ubuntu"/>
                <a:cs typeface="Ubuntu"/>
                <a:sym typeface="Ubuntu"/>
              </a:rPr>
              <a:t>NOPE!</a:t>
            </a:r>
          </a:p>
        </p:txBody>
      </p:sp>
      <p:sp>
        <p:nvSpPr>
          <p:cNvPr id="43" name="Shape 45"/>
          <p:cNvSpPr/>
          <p:nvPr/>
        </p:nvSpPr>
        <p:spPr>
          <a:xfrm>
            <a:off x="634902" y="6868384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" name="Shape 46"/>
          <p:cNvSpPr txBox="1">
            <a:spLocks/>
          </p:cNvSpPr>
          <p:nvPr/>
        </p:nvSpPr>
        <p:spPr>
          <a:xfrm>
            <a:off x="887584" y="6918973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5" name="Shape 47"/>
          <p:cNvSpPr/>
          <p:nvPr/>
        </p:nvSpPr>
        <p:spPr>
          <a:xfrm>
            <a:off x="657954" y="8891854"/>
            <a:ext cx="1930600" cy="9175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Prevent another player from declaring the workbench finished</a:t>
            </a:r>
          </a:p>
        </p:txBody>
      </p:sp>
      <p:sp>
        <p:nvSpPr>
          <p:cNvPr id="46" name="Shape 48"/>
          <p:cNvSpPr/>
          <p:nvPr/>
        </p:nvSpPr>
        <p:spPr>
          <a:xfrm>
            <a:off x="664386" y="7833245"/>
            <a:ext cx="1930598" cy="69022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925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800" b="1" i="1" u="none" strike="noStrike" cap="none" dirty="0">
                <a:latin typeface="Ubuntu"/>
                <a:ea typeface="Ubuntu"/>
                <a:cs typeface="Ubuntu"/>
                <a:sym typeface="Ubuntu"/>
              </a:rPr>
              <a:t>NOPE!</a:t>
            </a:r>
          </a:p>
        </p:txBody>
      </p:sp>
      <p:sp>
        <p:nvSpPr>
          <p:cNvPr id="47" name="Shape 45"/>
          <p:cNvSpPr/>
          <p:nvPr/>
        </p:nvSpPr>
        <p:spPr>
          <a:xfrm>
            <a:off x="2906051" y="6864045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" name="Shape 46"/>
          <p:cNvSpPr txBox="1">
            <a:spLocks/>
          </p:cNvSpPr>
          <p:nvPr/>
        </p:nvSpPr>
        <p:spPr>
          <a:xfrm>
            <a:off x="3158733" y="6914634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9" name="Shape 47"/>
          <p:cNvSpPr/>
          <p:nvPr/>
        </p:nvSpPr>
        <p:spPr>
          <a:xfrm>
            <a:off x="2929103" y="8887515"/>
            <a:ext cx="1930600" cy="9175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Prevent another player from declaring the workbench finished</a:t>
            </a:r>
          </a:p>
        </p:txBody>
      </p:sp>
      <p:sp>
        <p:nvSpPr>
          <p:cNvPr id="50" name="Shape 48"/>
          <p:cNvSpPr/>
          <p:nvPr/>
        </p:nvSpPr>
        <p:spPr>
          <a:xfrm>
            <a:off x="2935535" y="7828906"/>
            <a:ext cx="1930598" cy="69022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925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800" b="1" i="1" u="none" strike="noStrike" cap="none" dirty="0">
                <a:latin typeface="Ubuntu"/>
                <a:ea typeface="Ubuntu"/>
                <a:cs typeface="Ubuntu"/>
                <a:sym typeface="Ubuntu"/>
              </a:rPr>
              <a:t>NOPE!</a:t>
            </a:r>
          </a:p>
        </p:txBody>
      </p:sp>
      <p:sp>
        <p:nvSpPr>
          <p:cNvPr id="55" name="Shape 53"/>
          <p:cNvSpPr/>
          <p:nvPr/>
        </p:nvSpPr>
        <p:spPr>
          <a:xfrm>
            <a:off x="5201137" y="6914634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" name="Shape 54"/>
          <p:cNvSpPr txBox="1">
            <a:spLocks/>
          </p:cNvSpPr>
          <p:nvPr/>
        </p:nvSpPr>
        <p:spPr>
          <a:xfrm>
            <a:off x="5453819" y="6965223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57" name="Shape 55"/>
          <p:cNvSpPr/>
          <p:nvPr/>
        </p:nvSpPr>
        <p:spPr>
          <a:xfrm>
            <a:off x="5223681" y="8938352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Destroy a card of your choice from the workbench</a:t>
            </a:r>
          </a:p>
        </p:txBody>
      </p:sp>
      <p:pic>
        <p:nvPicPr>
          <p:cNvPr id="58" name="Shape 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92931" y="7608729"/>
            <a:ext cx="1220789" cy="12207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736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5"/>
          <p:cNvSpPr/>
          <p:nvPr/>
        </p:nvSpPr>
        <p:spPr>
          <a:xfrm>
            <a:off x="457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156"/>
          <p:cNvSpPr txBox="1">
            <a:spLocks/>
          </p:cNvSpPr>
          <p:nvPr/>
        </p:nvSpPr>
        <p:spPr>
          <a:xfrm>
            <a:off x="848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155"/>
          <p:cNvSpPr/>
          <p:nvPr/>
        </p:nvSpPr>
        <p:spPr>
          <a:xfrm>
            <a:off x="2743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Shape 156"/>
          <p:cNvSpPr txBox="1">
            <a:spLocks/>
          </p:cNvSpPr>
          <p:nvPr/>
        </p:nvSpPr>
        <p:spPr>
          <a:xfrm>
            <a:off x="3134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9" name="Shape 155"/>
          <p:cNvSpPr/>
          <p:nvPr/>
        </p:nvSpPr>
        <p:spPr>
          <a:xfrm>
            <a:off x="5029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156"/>
          <p:cNvSpPr txBox="1">
            <a:spLocks/>
          </p:cNvSpPr>
          <p:nvPr/>
        </p:nvSpPr>
        <p:spPr>
          <a:xfrm>
            <a:off x="5420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155"/>
          <p:cNvSpPr/>
          <p:nvPr/>
        </p:nvSpPr>
        <p:spPr>
          <a:xfrm>
            <a:off x="5029201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156"/>
          <p:cNvSpPr txBox="1">
            <a:spLocks/>
          </p:cNvSpPr>
          <p:nvPr/>
        </p:nvSpPr>
        <p:spPr>
          <a:xfrm>
            <a:off x="5420104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7" name="Shape 155"/>
          <p:cNvSpPr/>
          <p:nvPr/>
        </p:nvSpPr>
        <p:spPr>
          <a:xfrm>
            <a:off x="457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156"/>
          <p:cNvSpPr txBox="1">
            <a:spLocks/>
          </p:cNvSpPr>
          <p:nvPr/>
        </p:nvSpPr>
        <p:spPr>
          <a:xfrm>
            <a:off x="848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155"/>
          <p:cNvSpPr/>
          <p:nvPr/>
        </p:nvSpPr>
        <p:spPr>
          <a:xfrm>
            <a:off x="2743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" name="Shape 156"/>
          <p:cNvSpPr txBox="1">
            <a:spLocks/>
          </p:cNvSpPr>
          <p:nvPr/>
        </p:nvSpPr>
        <p:spPr>
          <a:xfrm>
            <a:off x="3134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1" name="Shape 155"/>
          <p:cNvSpPr/>
          <p:nvPr/>
        </p:nvSpPr>
        <p:spPr>
          <a:xfrm>
            <a:off x="5029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Shape 156"/>
          <p:cNvSpPr txBox="1">
            <a:spLocks/>
          </p:cNvSpPr>
          <p:nvPr/>
        </p:nvSpPr>
        <p:spPr>
          <a:xfrm>
            <a:off x="5420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3" name="Shape 193"/>
          <p:cNvSpPr/>
          <p:nvPr/>
        </p:nvSpPr>
        <p:spPr>
          <a:xfrm>
            <a:off x="2743201" y="4790559"/>
            <a:ext cx="2286000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" name="Shape 194"/>
          <p:cNvSpPr txBox="1">
            <a:spLocks/>
          </p:cNvSpPr>
          <p:nvPr/>
        </p:nvSpPr>
        <p:spPr>
          <a:xfrm>
            <a:off x="2970568" y="4774114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5" name="Shape 193"/>
          <p:cNvSpPr/>
          <p:nvPr/>
        </p:nvSpPr>
        <p:spPr>
          <a:xfrm>
            <a:off x="457200" y="4790558"/>
            <a:ext cx="2286000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" name="Shape 194"/>
          <p:cNvSpPr txBox="1">
            <a:spLocks/>
          </p:cNvSpPr>
          <p:nvPr/>
        </p:nvSpPr>
        <p:spPr>
          <a:xfrm>
            <a:off x="684567" y="4774113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675196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57200" y="273132"/>
            <a:ext cx="6858000" cy="9601200"/>
            <a:chOff x="391887" y="273132"/>
            <a:chExt cx="6858000" cy="9601200"/>
          </a:xfrm>
        </p:grpSpPr>
        <p:sp>
          <p:nvSpPr>
            <p:cNvPr id="6" name="Rounded Rectangle 5"/>
            <p:cNvSpPr>
              <a:spLocks noChangeAspect="1"/>
            </p:cNvSpPr>
            <p:nvPr/>
          </p:nvSpPr>
          <p:spPr>
            <a:xfrm>
              <a:off x="391887" y="273132"/>
              <a:ext cx="2286000" cy="32004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>
              <a:spLocks noChangeAspect="1"/>
            </p:cNvSpPr>
            <p:nvPr/>
          </p:nvSpPr>
          <p:spPr>
            <a:xfrm>
              <a:off x="2677887" y="273132"/>
              <a:ext cx="2286000" cy="32004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>
              <a:spLocks noChangeAspect="1"/>
            </p:cNvSpPr>
            <p:nvPr/>
          </p:nvSpPr>
          <p:spPr>
            <a:xfrm>
              <a:off x="4963887" y="273132"/>
              <a:ext cx="2286000" cy="32004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>
              <a:spLocks noChangeAspect="1"/>
            </p:cNvSpPr>
            <p:nvPr/>
          </p:nvSpPr>
          <p:spPr>
            <a:xfrm>
              <a:off x="391887" y="3473532"/>
              <a:ext cx="2286000" cy="32004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>
              <a:spLocks noChangeAspect="1"/>
            </p:cNvSpPr>
            <p:nvPr/>
          </p:nvSpPr>
          <p:spPr>
            <a:xfrm>
              <a:off x="2677887" y="3473532"/>
              <a:ext cx="2286000" cy="32004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>
              <a:spLocks noChangeAspect="1"/>
            </p:cNvSpPr>
            <p:nvPr/>
          </p:nvSpPr>
          <p:spPr>
            <a:xfrm>
              <a:off x="4963887" y="3473532"/>
              <a:ext cx="2286000" cy="32004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ounded Rectangle 11"/>
            <p:cNvSpPr>
              <a:spLocks noChangeAspect="1"/>
            </p:cNvSpPr>
            <p:nvPr/>
          </p:nvSpPr>
          <p:spPr>
            <a:xfrm>
              <a:off x="391887" y="6673932"/>
              <a:ext cx="2286000" cy="32004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>
              <a:spLocks noChangeAspect="1"/>
            </p:cNvSpPr>
            <p:nvPr/>
          </p:nvSpPr>
          <p:spPr>
            <a:xfrm>
              <a:off x="2677887" y="6673932"/>
              <a:ext cx="2286000" cy="32004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>
              <a:spLocks noChangeAspect="1"/>
            </p:cNvSpPr>
            <p:nvPr/>
          </p:nvSpPr>
          <p:spPr>
            <a:xfrm>
              <a:off x="4963887" y="6673932"/>
              <a:ext cx="2286000" cy="32004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Shape 156"/>
            <p:cNvSpPr txBox="1">
              <a:spLocks/>
            </p:cNvSpPr>
            <p:nvPr/>
          </p:nvSpPr>
          <p:spPr>
            <a:xfrm>
              <a:off x="782790" y="4822182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24" name="Shape 156"/>
            <p:cNvSpPr txBox="1">
              <a:spLocks/>
            </p:cNvSpPr>
            <p:nvPr/>
          </p:nvSpPr>
          <p:spPr>
            <a:xfrm>
              <a:off x="3068790" y="4822182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26" name="Shape 156"/>
            <p:cNvSpPr txBox="1">
              <a:spLocks/>
            </p:cNvSpPr>
            <p:nvPr/>
          </p:nvSpPr>
          <p:spPr>
            <a:xfrm>
              <a:off x="5354790" y="4822182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28" name="Shape 156"/>
            <p:cNvSpPr txBox="1">
              <a:spLocks/>
            </p:cNvSpPr>
            <p:nvPr/>
          </p:nvSpPr>
          <p:spPr>
            <a:xfrm>
              <a:off x="782790" y="8022582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dirty="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 dirty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30" name="Shape 156"/>
            <p:cNvSpPr txBox="1">
              <a:spLocks/>
            </p:cNvSpPr>
            <p:nvPr/>
          </p:nvSpPr>
          <p:spPr>
            <a:xfrm>
              <a:off x="3068790" y="8022582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32" name="Shape 156"/>
            <p:cNvSpPr txBox="1">
              <a:spLocks/>
            </p:cNvSpPr>
            <p:nvPr/>
          </p:nvSpPr>
          <p:spPr>
            <a:xfrm>
              <a:off x="5354790" y="8022582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41" name="Shape 156"/>
            <p:cNvSpPr txBox="1">
              <a:spLocks/>
            </p:cNvSpPr>
            <p:nvPr/>
          </p:nvSpPr>
          <p:spPr>
            <a:xfrm>
              <a:off x="796533" y="1549196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42" name="Shape 161"/>
            <p:cNvSpPr/>
            <p:nvPr/>
          </p:nvSpPr>
          <p:spPr>
            <a:xfrm>
              <a:off x="560757" y="485404"/>
              <a:ext cx="1953652" cy="530361"/>
            </a:xfrm>
            <a:prstGeom prst="rect">
              <a:avLst/>
            </a:prstGeom>
            <a:solidFill>
              <a:srgbClr val="BB2115"/>
            </a:solidFill>
            <a:ln>
              <a:noFill/>
            </a:ln>
          </p:spPr>
          <p:txBody>
            <a:bodyPr lIns="0" tIns="0" rIns="0" bIns="0" anchor="ctr" anchorCtr="0">
              <a:norm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3" name="Shape 162"/>
            <p:cNvSpPr txBox="1">
              <a:spLocks/>
            </p:cNvSpPr>
            <p:nvPr/>
          </p:nvSpPr>
          <p:spPr>
            <a:xfrm>
              <a:off x="813439" y="535993"/>
              <a:ext cx="1484203" cy="4291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292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SABOTAGE</a:t>
              </a:r>
              <a:endParaRPr lang="en-US" sz="292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44" name="Shape 163"/>
            <p:cNvSpPr/>
            <p:nvPr/>
          </p:nvSpPr>
          <p:spPr>
            <a:xfrm>
              <a:off x="572285" y="2572359"/>
              <a:ext cx="1930600" cy="688902"/>
            </a:xfrm>
            <a:prstGeom prst="rect">
              <a:avLst/>
            </a:prstGeom>
            <a:noFill/>
            <a:ln>
              <a:noFill/>
            </a:ln>
          </p:spPr>
          <p:txBody>
            <a:bodyPr lIns="4375" tIns="4375" rIns="4375" bIns="4375" anchor="ctr" anchorCtr="0">
              <a:normAutofit lnSpcReduction="10000"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>
                  <a:latin typeface="Ubuntu"/>
                  <a:ea typeface="Ubuntu"/>
                  <a:cs typeface="Ubuntu"/>
                  <a:sym typeface="Ubuntu"/>
                </a:rPr>
                <a:t>Destroy the card directly above this card</a:t>
              </a:r>
            </a:p>
          </p:txBody>
        </p:sp>
        <p:pic>
          <p:nvPicPr>
            <p:cNvPr id="45" name="Shape 16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13439" y="1066354"/>
              <a:ext cx="1484203" cy="14842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Shape 156"/>
            <p:cNvSpPr txBox="1">
              <a:spLocks/>
            </p:cNvSpPr>
            <p:nvPr/>
          </p:nvSpPr>
          <p:spPr>
            <a:xfrm>
              <a:off x="3080804" y="1549196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47" name="Shape 161"/>
            <p:cNvSpPr/>
            <p:nvPr/>
          </p:nvSpPr>
          <p:spPr>
            <a:xfrm>
              <a:off x="2845028" y="485404"/>
              <a:ext cx="1953652" cy="530361"/>
            </a:xfrm>
            <a:prstGeom prst="rect">
              <a:avLst/>
            </a:prstGeom>
            <a:solidFill>
              <a:srgbClr val="BB2115"/>
            </a:solidFill>
            <a:ln>
              <a:noFill/>
            </a:ln>
          </p:spPr>
          <p:txBody>
            <a:bodyPr lIns="0" tIns="0" rIns="0" bIns="0" anchor="ctr" anchorCtr="0">
              <a:norm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8" name="Shape 162"/>
            <p:cNvSpPr txBox="1">
              <a:spLocks/>
            </p:cNvSpPr>
            <p:nvPr/>
          </p:nvSpPr>
          <p:spPr>
            <a:xfrm>
              <a:off x="3097710" y="535993"/>
              <a:ext cx="1484203" cy="4291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292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SABOTAGE</a:t>
              </a:r>
              <a:endParaRPr lang="en-US" sz="292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49" name="Shape 163"/>
            <p:cNvSpPr/>
            <p:nvPr/>
          </p:nvSpPr>
          <p:spPr>
            <a:xfrm>
              <a:off x="2856556" y="2572359"/>
              <a:ext cx="1930600" cy="688902"/>
            </a:xfrm>
            <a:prstGeom prst="rect">
              <a:avLst/>
            </a:prstGeom>
            <a:noFill/>
            <a:ln>
              <a:noFill/>
            </a:ln>
          </p:spPr>
          <p:txBody>
            <a:bodyPr lIns="4375" tIns="4375" rIns="4375" bIns="4375" anchor="ctr" anchorCtr="0">
              <a:normAutofit lnSpcReduction="10000"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>
                  <a:latin typeface="Ubuntu"/>
                  <a:ea typeface="Ubuntu"/>
                  <a:cs typeface="Ubuntu"/>
                  <a:sym typeface="Ubuntu"/>
                </a:rPr>
                <a:t>Destroy the card directly above this card</a:t>
              </a:r>
            </a:p>
          </p:txBody>
        </p:sp>
        <p:pic>
          <p:nvPicPr>
            <p:cNvPr id="50" name="Shape 16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3097710" y="1066354"/>
              <a:ext cx="1484203" cy="14842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" name="Shape 156"/>
            <p:cNvSpPr txBox="1">
              <a:spLocks/>
            </p:cNvSpPr>
            <p:nvPr/>
          </p:nvSpPr>
          <p:spPr>
            <a:xfrm>
              <a:off x="5366804" y="1549196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52" name="Shape 161"/>
            <p:cNvSpPr/>
            <p:nvPr/>
          </p:nvSpPr>
          <p:spPr>
            <a:xfrm>
              <a:off x="5131028" y="485404"/>
              <a:ext cx="1953652" cy="530361"/>
            </a:xfrm>
            <a:prstGeom prst="rect">
              <a:avLst/>
            </a:prstGeom>
            <a:solidFill>
              <a:srgbClr val="BB2115"/>
            </a:solidFill>
            <a:ln>
              <a:noFill/>
            </a:ln>
          </p:spPr>
          <p:txBody>
            <a:bodyPr lIns="0" tIns="0" rIns="0" bIns="0" anchor="ctr" anchorCtr="0">
              <a:norm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3" name="Shape 162"/>
            <p:cNvSpPr txBox="1">
              <a:spLocks/>
            </p:cNvSpPr>
            <p:nvPr/>
          </p:nvSpPr>
          <p:spPr>
            <a:xfrm>
              <a:off x="5383710" y="535993"/>
              <a:ext cx="1484203" cy="4291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2920" dirty="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SABOTAGE</a:t>
              </a:r>
              <a:endParaRPr lang="en-US" sz="2920" dirty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54" name="Shape 163"/>
            <p:cNvSpPr/>
            <p:nvPr/>
          </p:nvSpPr>
          <p:spPr>
            <a:xfrm>
              <a:off x="5142556" y="2572359"/>
              <a:ext cx="1930600" cy="688902"/>
            </a:xfrm>
            <a:prstGeom prst="rect">
              <a:avLst/>
            </a:prstGeom>
            <a:noFill/>
            <a:ln>
              <a:noFill/>
            </a:ln>
          </p:spPr>
          <p:txBody>
            <a:bodyPr lIns="4375" tIns="4375" rIns="4375" bIns="4375" anchor="ctr" anchorCtr="0">
              <a:normAutofit lnSpcReduction="10000"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>
                  <a:latin typeface="Ubuntu"/>
                  <a:ea typeface="Ubuntu"/>
                  <a:cs typeface="Ubuntu"/>
                  <a:sym typeface="Ubuntu"/>
                </a:rPr>
                <a:t>Destroy the card directly above this card</a:t>
              </a:r>
            </a:p>
          </p:txBody>
        </p:sp>
        <p:pic>
          <p:nvPicPr>
            <p:cNvPr id="55" name="Shape 16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383710" y="1066354"/>
              <a:ext cx="1484203" cy="14842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" name="Shape 169"/>
            <p:cNvSpPr/>
            <p:nvPr/>
          </p:nvSpPr>
          <p:spPr>
            <a:xfrm>
              <a:off x="558061" y="3644436"/>
              <a:ext cx="1953652" cy="530361"/>
            </a:xfrm>
            <a:prstGeom prst="rect">
              <a:avLst/>
            </a:prstGeom>
            <a:solidFill>
              <a:srgbClr val="BB2115"/>
            </a:solidFill>
            <a:ln>
              <a:noFill/>
            </a:ln>
          </p:spPr>
          <p:txBody>
            <a:bodyPr lIns="0" tIns="0" rIns="0" bIns="0" anchor="ctr" anchorCtr="0">
              <a:norm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7" name="Shape 170"/>
            <p:cNvSpPr txBox="1">
              <a:spLocks/>
            </p:cNvSpPr>
            <p:nvPr/>
          </p:nvSpPr>
          <p:spPr>
            <a:xfrm>
              <a:off x="810743" y="3695025"/>
              <a:ext cx="1484203" cy="4291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292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SABOTAGE</a:t>
              </a:r>
              <a:endParaRPr lang="en-US" sz="292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58" name="Shape 171"/>
            <p:cNvSpPr/>
            <p:nvPr/>
          </p:nvSpPr>
          <p:spPr>
            <a:xfrm>
              <a:off x="569589" y="5876564"/>
              <a:ext cx="1930600" cy="688902"/>
            </a:xfrm>
            <a:prstGeom prst="rect">
              <a:avLst/>
            </a:prstGeom>
            <a:noFill/>
            <a:ln>
              <a:noFill/>
            </a:ln>
          </p:spPr>
          <p:txBody>
            <a:bodyPr lIns="4375" tIns="4375" rIns="4375" bIns="4375" anchor="ctr" anchorCtr="0">
              <a:normAutofit lnSpcReduction="10000"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>
                  <a:latin typeface="Ubuntu"/>
                  <a:ea typeface="Ubuntu"/>
                  <a:cs typeface="Ubuntu"/>
                  <a:sym typeface="Ubuntu"/>
                </a:rPr>
                <a:t>Destroy the card directly below this card</a:t>
              </a:r>
            </a:p>
          </p:txBody>
        </p:sp>
        <p:pic>
          <p:nvPicPr>
            <p:cNvPr id="59" name="Shape 17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 flipH="1">
              <a:off x="810743" y="4370558"/>
              <a:ext cx="1484203" cy="14842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0" name="Shape 156"/>
            <p:cNvSpPr txBox="1">
              <a:spLocks/>
            </p:cNvSpPr>
            <p:nvPr/>
          </p:nvSpPr>
          <p:spPr>
            <a:xfrm>
              <a:off x="3062583" y="4828199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61" name="Shape 169"/>
            <p:cNvSpPr/>
            <p:nvPr/>
          </p:nvSpPr>
          <p:spPr>
            <a:xfrm>
              <a:off x="2837854" y="3650453"/>
              <a:ext cx="1953652" cy="530361"/>
            </a:xfrm>
            <a:prstGeom prst="rect">
              <a:avLst/>
            </a:prstGeom>
            <a:solidFill>
              <a:srgbClr val="BB2115"/>
            </a:solidFill>
            <a:ln>
              <a:noFill/>
            </a:ln>
          </p:spPr>
          <p:txBody>
            <a:bodyPr lIns="0" tIns="0" rIns="0" bIns="0" anchor="ctr" anchorCtr="0">
              <a:norm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62" name="Shape 170"/>
            <p:cNvSpPr txBox="1">
              <a:spLocks/>
            </p:cNvSpPr>
            <p:nvPr/>
          </p:nvSpPr>
          <p:spPr>
            <a:xfrm>
              <a:off x="3090536" y="3701042"/>
              <a:ext cx="1484203" cy="4291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292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SABOTAGE</a:t>
              </a:r>
              <a:endParaRPr lang="en-US" sz="292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63" name="Shape 171"/>
            <p:cNvSpPr/>
            <p:nvPr/>
          </p:nvSpPr>
          <p:spPr>
            <a:xfrm>
              <a:off x="2849382" y="5882581"/>
              <a:ext cx="1930600" cy="688902"/>
            </a:xfrm>
            <a:prstGeom prst="rect">
              <a:avLst/>
            </a:prstGeom>
            <a:noFill/>
            <a:ln>
              <a:noFill/>
            </a:ln>
          </p:spPr>
          <p:txBody>
            <a:bodyPr lIns="4375" tIns="4375" rIns="4375" bIns="4375" anchor="ctr" anchorCtr="0">
              <a:normAutofit lnSpcReduction="10000"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>
                  <a:latin typeface="Ubuntu"/>
                  <a:ea typeface="Ubuntu"/>
                  <a:cs typeface="Ubuntu"/>
                  <a:sym typeface="Ubuntu"/>
                </a:rPr>
                <a:t>Destroy the card directly below this card</a:t>
              </a:r>
            </a:p>
          </p:txBody>
        </p:sp>
        <p:pic>
          <p:nvPicPr>
            <p:cNvPr id="64" name="Shape 17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 flipH="1">
              <a:off x="3090536" y="4376575"/>
              <a:ext cx="1484203" cy="14842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" name="Shape 156"/>
            <p:cNvSpPr txBox="1">
              <a:spLocks/>
            </p:cNvSpPr>
            <p:nvPr/>
          </p:nvSpPr>
          <p:spPr>
            <a:xfrm>
              <a:off x="5353205" y="4832902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66" name="Shape 169"/>
            <p:cNvSpPr/>
            <p:nvPr/>
          </p:nvSpPr>
          <p:spPr>
            <a:xfrm>
              <a:off x="5128476" y="3655156"/>
              <a:ext cx="1953652" cy="530361"/>
            </a:xfrm>
            <a:prstGeom prst="rect">
              <a:avLst/>
            </a:prstGeom>
            <a:solidFill>
              <a:srgbClr val="BB2115"/>
            </a:solidFill>
            <a:ln>
              <a:noFill/>
            </a:ln>
          </p:spPr>
          <p:txBody>
            <a:bodyPr lIns="0" tIns="0" rIns="0" bIns="0" anchor="ctr" anchorCtr="0">
              <a:norm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67" name="Shape 170"/>
            <p:cNvSpPr txBox="1">
              <a:spLocks/>
            </p:cNvSpPr>
            <p:nvPr/>
          </p:nvSpPr>
          <p:spPr>
            <a:xfrm>
              <a:off x="5381158" y="3705745"/>
              <a:ext cx="1484203" cy="4291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292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SABOTAGE</a:t>
              </a:r>
              <a:endParaRPr lang="en-US" sz="292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68" name="Shape 171"/>
            <p:cNvSpPr/>
            <p:nvPr/>
          </p:nvSpPr>
          <p:spPr>
            <a:xfrm>
              <a:off x="5140004" y="5887284"/>
              <a:ext cx="1930600" cy="688902"/>
            </a:xfrm>
            <a:prstGeom prst="rect">
              <a:avLst/>
            </a:prstGeom>
            <a:noFill/>
            <a:ln>
              <a:noFill/>
            </a:ln>
          </p:spPr>
          <p:txBody>
            <a:bodyPr lIns="4375" tIns="4375" rIns="4375" bIns="4375" anchor="ctr" anchorCtr="0">
              <a:normAutofit lnSpcReduction="10000"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>
                  <a:latin typeface="Ubuntu"/>
                  <a:ea typeface="Ubuntu"/>
                  <a:cs typeface="Ubuntu"/>
                  <a:sym typeface="Ubuntu"/>
                </a:rPr>
                <a:t>Destroy the card directly below this card</a:t>
              </a:r>
            </a:p>
          </p:txBody>
        </p:sp>
        <p:pic>
          <p:nvPicPr>
            <p:cNvPr id="69" name="Shape 17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 flipH="1">
              <a:off x="5381158" y="4381278"/>
              <a:ext cx="1484203" cy="14842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" name="Shape 156"/>
            <p:cNvSpPr txBox="1">
              <a:spLocks/>
            </p:cNvSpPr>
            <p:nvPr/>
          </p:nvSpPr>
          <p:spPr>
            <a:xfrm>
              <a:off x="782790" y="8022582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71" name="Shape 169"/>
            <p:cNvSpPr/>
            <p:nvPr/>
          </p:nvSpPr>
          <p:spPr>
            <a:xfrm>
              <a:off x="558061" y="6844836"/>
              <a:ext cx="1953652" cy="530361"/>
            </a:xfrm>
            <a:prstGeom prst="rect">
              <a:avLst/>
            </a:prstGeom>
            <a:solidFill>
              <a:srgbClr val="BB2115"/>
            </a:solidFill>
            <a:ln>
              <a:noFill/>
            </a:ln>
          </p:spPr>
          <p:txBody>
            <a:bodyPr lIns="0" tIns="0" rIns="0" bIns="0" anchor="ctr" anchorCtr="0">
              <a:norm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2" name="Shape 170"/>
            <p:cNvSpPr txBox="1">
              <a:spLocks/>
            </p:cNvSpPr>
            <p:nvPr/>
          </p:nvSpPr>
          <p:spPr>
            <a:xfrm>
              <a:off x="810743" y="6895425"/>
              <a:ext cx="1484203" cy="4291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292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SABOTAGE</a:t>
              </a:r>
              <a:endParaRPr lang="en-US" sz="292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73" name="Shape 171"/>
            <p:cNvSpPr/>
            <p:nvPr/>
          </p:nvSpPr>
          <p:spPr>
            <a:xfrm>
              <a:off x="569589" y="9076964"/>
              <a:ext cx="1930600" cy="688902"/>
            </a:xfrm>
            <a:prstGeom prst="rect">
              <a:avLst/>
            </a:prstGeom>
            <a:noFill/>
            <a:ln>
              <a:noFill/>
            </a:ln>
          </p:spPr>
          <p:txBody>
            <a:bodyPr lIns="4375" tIns="4375" rIns="4375" bIns="4375" anchor="ctr" anchorCtr="0">
              <a:normAutofit lnSpcReduction="10000"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>
                  <a:latin typeface="Ubuntu"/>
                  <a:ea typeface="Ubuntu"/>
                  <a:cs typeface="Ubuntu"/>
                  <a:sym typeface="Ubuntu"/>
                </a:rPr>
                <a:t>Destroy the card directly below this card</a:t>
              </a:r>
            </a:p>
          </p:txBody>
        </p:sp>
        <p:pic>
          <p:nvPicPr>
            <p:cNvPr id="74" name="Shape 17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 flipH="1">
              <a:off x="810743" y="7570958"/>
              <a:ext cx="1484203" cy="14842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" name="Shape 156"/>
            <p:cNvSpPr txBox="1">
              <a:spLocks/>
            </p:cNvSpPr>
            <p:nvPr/>
          </p:nvSpPr>
          <p:spPr>
            <a:xfrm>
              <a:off x="3072453" y="8022582"/>
              <a:ext cx="1582509" cy="48667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400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INSTANT</a:t>
              </a:r>
              <a:endParaRPr lang="en-US" sz="400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76" name="Shape 169"/>
            <p:cNvSpPr/>
            <p:nvPr/>
          </p:nvSpPr>
          <p:spPr>
            <a:xfrm>
              <a:off x="2847724" y="6844836"/>
              <a:ext cx="1953652" cy="530361"/>
            </a:xfrm>
            <a:prstGeom prst="rect">
              <a:avLst/>
            </a:prstGeom>
            <a:solidFill>
              <a:srgbClr val="BB2115"/>
            </a:solidFill>
            <a:ln>
              <a:noFill/>
            </a:ln>
          </p:spPr>
          <p:txBody>
            <a:bodyPr lIns="0" tIns="0" rIns="0" bIns="0" anchor="ctr" anchorCtr="0">
              <a:norm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7" name="Shape 170"/>
            <p:cNvSpPr txBox="1">
              <a:spLocks/>
            </p:cNvSpPr>
            <p:nvPr/>
          </p:nvSpPr>
          <p:spPr>
            <a:xfrm>
              <a:off x="3100406" y="6895425"/>
              <a:ext cx="1484203" cy="4291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292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SABOTAGE</a:t>
              </a:r>
              <a:endParaRPr lang="en-US" sz="292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78" name="Shape 171"/>
            <p:cNvSpPr/>
            <p:nvPr/>
          </p:nvSpPr>
          <p:spPr>
            <a:xfrm>
              <a:off x="2859252" y="9076964"/>
              <a:ext cx="1930600" cy="688902"/>
            </a:xfrm>
            <a:prstGeom prst="rect">
              <a:avLst/>
            </a:prstGeom>
            <a:noFill/>
            <a:ln>
              <a:noFill/>
            </a:ln>
          </p:spPr>
          <p:txBody>
            <a:bodyPr lIns="4375" tIns="4375" rIns="4375" bIns="4375" anchor="ctr" anchorCtr="0">
              <a:normAutofit lnSpcReduction="10000"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>
                  <a:latin typeface="Ubuntu"/>
                  <a:ea typeface="Ubuntu"/>
                  <a:cs typeface="Ubuntu"/>
                  <a:sym typeface="Ubuntu"/>
                </a:rPr>
                <a:t>Destroy the card directly below this card</a:t>
              </a:r>
            </a:p>
          </p:txBody>
        </p:sp>
        <p:pic>
          <p:nvPicPr>
            <p:cNvPr id="79" name="Shape 17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 flipH="1">
              <a:off x="3100406" y="7570958"/>
              <a:ext cx="1484203" cy="14842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" name="Shape 177"/>
            <p:cNvSpPr/>
            <p:nvPr/>
          </p:nvSpPr>
          <p:spPr>
            <a:xfrm>
              <a:off x="5126398" y="6842196"/>
              <a:ext cx="1953652" cy="530361"/>
            </a:xfrm>
            <a:prstGeom prst="rect">
              <a:avLst/>
            </a:prstGeom>
            <a:solidFill>
              <a:srgbClr val="BB2115"/>
            </a:solidFill>
            <a:ln>
              <a:noFill/>
            </a:ln>
          </p:spPr>
          <p:txBody>
            <a:bodyPr lIns="0" tIns="0" rIns="0" bIns="0" anchor="ctr" anchorCtr="0">
              <a:norm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7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1" name="Shape 178"/>
            <p:cNvSpPr txBox="1">
              <a:spLocks/>
            </p:cNvSpPr>
            <p:nvPr/>
          </p:nvSpPr>
          <p:spPr>
            <a:xfrm>
              <a:off x="5379080" y="6892785"/>
              <a:ext cx="1484203" cy="4291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0" rIns="0" bIns="0" rtlCol="0" anchor="b" anchorCtr="0">
              <a:normAutofit fontScale="70000" lnSpcReduction="20000"/>
            </a:bodyPr>
            <a:lstStyle>
              <a:lvl1pPr algn="ctr" defTabSz="7772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  <a:buSzPct val="25000"/>
              </a:pPr>
              <a:r>
                <a:rPr lang="en-US" sz="2920" smtClean="0">
                  <a:solidFill>
                    <a:srgbClr val="FFFFFF"/>
                  </a:solidFill>
                  <a:latin typeface="Ubuntu Condensed"/>
                  <a:ea typeface="Ubuntu Condensed"/>
                  <a:cs typeface="Ubuntu Condensed"/>
                  <a:sym typeface="Ubuntu Condensed"/>
                </a:rPr>
                <a:t>SABOTAGE</a:t>
              </a:r>
              <a:endParaRPr lang="en-US" sz="292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endParaRPr>
            </a:p>
          </p:txBody>
        </p:sp>
        <p:sp>
          <p:nvSpPr>
            <p:cNvPr id="82" name="Shape 179"/>
            <p:cNvSpPr/>
            <p:nvPr/>
          </p:nvSpPr>
          <p:spPr>
            <a:xfrm>
              <a:off x="5137926" y="9074324"/>
              <a:ext cx="1930600" cy="688902"/>
            </a:xfrm>
            <a:prstGeom prst="rect">
              <a:avLst/>
            </a:prstGeom>
            <a:noFill/>
            <a:ln>
              <a:noFill/>
            </a:ln>
          </p:spPr>
          <p:txBody>
            <a:bodyPr lIns="4375" tIns="4375" rIns="4375" bIns="4375" anchor="ctr" anchorCtr="0">
              <a:normAutofit fontScale="77500" lnSpcReduction="20000"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 dirty="0">
                  <a:latin typeface="Ubuntu"/>
                  <a:ea typeface="Ubuntu"/>
                  <a:cs typeface="Ubuntu"/>
                  <a:sym typeface="Ubuntu"/>
                </a:rPr>
                <a:t>Destroy 1 card on the workbench </a:t>
              </a:r>
              <a:r>
                <a:rPr lang="en-US" sz="1600" b="0" i="0" u="none" strike="noStrike" cap="none" dirty="0" smtClean="0">
                  <a:latin typeface="Ubuntu"/>
                  <a:ea typeface="Ubuntu"/>
                  <a:cs typeface="Ubuntu"/>
                  <a:sym typeface="Ubuntu"/>
                </a:rPr>
                <a:t>randomly (after the stack has been resolved)</a:t>
              </a:r>
              <a:endParaRPr lang="en-US" sz="1600" b="0" i="0" u="none" strike="noStrike" cap="none" dirty="0">
                <a:latin typeface="Ubuntu"/>
                <a:ea typeface="Ubuntu"/>
                <a:cs typeface="Ubuntu"/>
                <a:sym typeface="Ubuntu"/>
              </a:endParaRPr>
            </a:p>
          </p:txBody>
        </p:sp>
        <p:pic>
          <p:nvPicPr>
            <p:cNvPr id="83" name="Shape 18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28820" y="7918059"/>
              <a:ext cx="784722" cy="78472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052326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156"/>
          <p:cNvSpPr txBox="1">
            <a:spLocks/>
          </p:cNvSpPr>
          <p:nvPr/>
        </p:nvSpPr>
        <p:spPr>
          <a:xfrm>
            <a:off x="848108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4" name="Shape 156"/>
          <p:cNvSpPr txBox="1">
            <a:spLocks/>
          </p:cNvSpPr>
          <p:nvPr/>
        </p:nvSpPr>
        <p:spPr>
          <a:xfrm>
            <a:off x="3134108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6" name="Shape 156"/>
          <p:cNvSpPr txBox="1">
            <a:spLocks/>
          </p:cNvSpPr>
          <p:nvPr/>
        </p:nvSpPr>
        <p:spPr>
          <a:xfrm>
            <a:off x="5420108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8" name="Shape 156"/>
          <p:cNvSpPr txBox="1">
            <a:spLocks/>
          </p:cNvSpPr>
          <p:nvPr/>
        </p:nvSpPr>
        <p:spPr>
          <a:xfrm>
            <a:off x="848108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0" name="Shape 156"/>
          <p:cNvSpPr txBox="1">
            <a:spLocks/>
          </p:cNvSpPr>
          <p:nvPr/>
        </p:nvSpPr>
        <p:spPr>
          <a:xfrm>
            <a:off x="3134108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2" name="Shape 156"/>
          <p:cNvSpPr txBox="1">
            <a:spLocks/>
          </p:cNvSpPr>
          <p:nvPr/>
        </p:nvSpPr>
        <p:spPr>
          <a:xfrm>
            <a:off x="5420108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193"/>
          <p:cNvSpPr/>
          <p:nvPr/>
        </p:nvSpPr>
        <p:spPr>
          <a:xfrm>
            <a:off x="457196" y="1600357"/>
            <a:ext cx="2286000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Shape 194"/>
          <p:cNvSpPr txBox="1">
            <a:spLocks/>
          </p:cNvSpPr>
          <p:nvPr/>
        </p:nvSpPr>
        <p:spPr>
          <a:xfrm>
            <a:off x="684572" y="1581937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9" name="Shape 193"/>
          <p:cNvSpPr/>
          <p:nvPr/>
        </p:nvSpPr>
        <p:spPr>
          <a:xfrm>
            <a:off x="2743202" y="1590160"/>
            <a:ext cx="2286000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194"/>
          <p:cNvSpPr txBox="1">
            <a:spLocks/>
          </p:cNvSpPr>
          <p:nvPr/>
        </p:nvSpPr>
        <p:spPr>
          <a:xfrm>
            <a:off x="2970572" y="1600357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193"/>
          <p:cNvSpPr/>
          <p:nvPr/>
        </p:nvSpPr>
        <p:spPr>
          <a:xfrm>
            <a:off x="5029201" y="1590159"/>
            <a:ext cx="2286003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" name="Shape 194"/>
          <p:cNvSpPr txBox="1">
            <a:spLocks/>
          </p:cNvSpPr>
          <p:nvPr/>
        </p:nvSpPr>
        <p:spPr>
          <a:xfrm>
            <a:off x="5256572" y="1604126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193"/>
          <p:cNvSpPr/>
          <p:nvPr/>
        </p:nvSpPr>
        <p:spPr>
          <a:xfrm>
            <a:off x="457196" y="4800757"/>
            <a:ext cx="2286000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" name="Shape 194"/>
          <p:cNvSpPr txBox="1">
            <a:spLocks/>
          </p:cNvSpPr>
          <p:nvPr/>
        </p:nvSpPr>
        <p:spPr>
          <a:xfrm>
            <a:off x="684572" y="4782337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193"/>
          <p:cNvSpPr/>
          <p:nvPr/>
        </p:nvSpPr>
        <p:spPr>
          <a:xfrm>
            <a:off x="2743202" y="4790560"/>
            <a:ext cx="2286000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" name="Shape 194"/>
          <p:cNvSpPr txBox="1">
            <a:spLocks/>
          </p:cNvSpPr>
          <p:nvPr/>
        </p:nvSpPr>
        <p:spPr>
          <a:xfrm>
            <a:off x="2970572" y="4800757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3" name="Shape 193"/>
          <p:cNvSpPr/>
          <p:nvPr/>
        </p:nvSpPr>
        <p:spPr>
          <a:xfrm>
            <a:off x="5029201" y="4790559"/>
            <a:ext cx="2286003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" name="Shape 194"/>
          <p:cNvSpPr txBox="1">
            <a:spLocks/>
          </p:cNvSpPr>
          <p:nvPr/>
        </p:nvSpPr>
        <p:spPr>
          <a:xfrm>
            <a:off x="5256572" y="4804526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5" name="Shape 193"/>
          <p:cNvSpPr/>
          <p:nvPr/>
        </p:nvSpPr>
        <p:spPr>
          <a:xfrm>
            <a:off x="457196" y="7998367"/>
            <a:ext cx="2286000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" name="Shape 194"/>
          <p:cNvSpPr txBox="1">
            <a:spLocks/>
          </p:cNvSpPr>
          <p:nvPr/>
        </p:nvSpPr>
        <p:spPr>
          <a:xfrm>
            <a:off x="684572" y="7979947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7" name="Shape 193"/>
          <p:cNvSpPr/>
          <p:nvPr/>
        </p:nvSpPr>
        <p:spPr>
          <a:xfrm>
            <a:off x="2743202" y="7988170"/>
            <a:ext cx="2286000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" name="Shape 194"/>
          <p:cNvSpPr txBox="1">
            <a:spLocks/>
          </p:cNvSpPr>
          <p:nvPr/>
        </p:nvSpPr>
        <p:spPr>
          <a:xfrm>
            <a:off x="2970572" y="7998367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9" name="Shape 193"/>
          <p:cNvSpPr/>
          <p:nvPr/>
        </p:nvSpPr>
        <p:spPr>
          <a:xfrm>
            <a:off x="5029201" y="7988169"/>
            <a:ext cx="2286003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Shape 194"/>
          <p:cNvSpPr txBox="1">
            <a:spLocks/>
          </p:cNvSpPr>
          <p:nvPr/>
        </p:nvSpPr>
        <p:spPr>
          <a:xfrm>
            <a:off x="5256572" y="8002136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984278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156"/>
          <p:cNvSpPr txBox="1">
            <a:spLocks/>
          </p:cNvSpPr>
          <p:nvPr/>
        </p:nvSpPr>
        <p:spPr>
          <a:xfrm>
            <a:off x="851766" y="1645533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2" name="Shape 177"/>
          <p:cNvSpPr/>
          <p:nvPr/>
        </p:nvSpPr>
        <p:spPr>
          <a:xfrm>
            <a:off x="623374" y="465147"/>
            <a:ext cx="1953652" cy="530361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" name="Shape 178"/>
          <p:cNvSpPr txBox="1">
            <a:spLocks/>
          </p:cNvSpPr>
          <p:nvPr/>
        </p:nvSpPr>
        <p:spPr>
          <a:xfrm>
            <a:off x="876056" y="51573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4" name="Shape 179"/>
          <p:cNvSpPr/>
          <p:nvPr/>
        </p:nvSpPr>
        <p:spPr>
          <a:xfrm>
            <a:off x="634902" y="2697275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77500" lnSpcReduction="2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Destroy 1 card on the workbench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randomly (after the stack has been resolved)</a:t>
            </a:r>
            <a:endParaRPr lang="en-US" sz="16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5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25796" y="1541010"/>
            <a:ext cx="784722" cy="7847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Shape 185"/>
          <p:cNvSpPr/>
          <p:nvPr/>
        </p:nvSpPr>
        <p:spPr>
          <a:xfrm>
            <a:off x="2909374" y="465147"/>
            <a:ext cx="1953652" cy="530361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" name="Shape 186"/>
          <p:cNvSpPr txBox="1">
            <a:spLocks/>
          </p:cNvSpPr>
          <p:nvPr/>
        </p:nvSpPr>
        <p:spPr>
          <a:xfrm>
            <a:off x="3162056" y="51573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8" name="Shape 187"/>
          <p:cNvSpPr/>
          <p:nvPr/>
        </p:nvSpPr>
        <p:spPr>
          <a:xfrm>
            <a:off x="2909374" y="2473793"/>
            <a:ext cx="1930600" cy="8032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92500" lnSpcReduction="2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Choose 1 sabotage card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still on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the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workbench (including this one)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&amp; destroy it</a:t>
            </a:r>
          </a:p>
        </p:txBody>
      </p:sp>
      <p:pic>
        <p:nvPicPr>
          <p:cNvPr id="49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72441" y="1272792"/>
            <a:ext cx="1004465" cy="1004465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Shape 185"/>
          <p:cNvSpPr/>
          <p:nvPr/>
        </p:nvSpPr>
        <p:spPr>
          <a:xfrm>
            <a:off x="5195374" y="465147"/>
            <a:ext cx="1953652" cy="530361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Shape 186"/>
          <p:cNvSpPr txBox="1">
            <a:spLocks/>
          </p:cNvSpPr>
          <p:nvPr/>
        </p:nvSpPr>
        <p:spPr>
          <a:xfrm>
            <a:off x="5448056" y="51573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52" name="Shape 187"/>
          <p:cNvSpPr/>
          <p:nvPr/>
        </p:nvSpPr>
        <p:spPr>
          <a:xfrm>
            <a:off x="5195374" y="2473793"/>
            <a:ext cx="1930600" cy="8032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92500" lnSpcReduction="2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Choose 1 sabotage card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still on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the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workbench (including this one)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&amp; destroy it</a:t>
            </a:r>
          </a:p>
        </p:txBody>
      </p:sp>
      <p:pic>
        <p:nvPicPr>
          <p:cNvPr id="53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8441" y="1272792"/>
            <a:ext cx="1004465" cy="100446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Shape 185"/>
          <p:cNvSpPr/>
          <p:nvPr/>
        </p:nvSpPr>
        <p:spPr>
          <a:xfrm>
            <a:off x="623374" y="3665547"/>
            <a:ext cx="1953652" cy="530361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" name="Shape 186"/>
          <p:cNvSpPr txBox="1">
            <a:spLocks/>
          </p:cNvSpPr>
          <p:nvPr/>
        </p:nvSpPr>
        <p:spPr>
          <a:xfrm>
            <a:off x="876056" y="371613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56" name="Shape 187"/>
          <p:cNvSpPr/>
          <p:nvPr/>
        </p:nvSpPr>
        <p:spPr>
          <a:xfrm>
            <a:off x="623374" y="5674193"/>
            <a:ext cx="1930600" cy="8032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No Effect</a:t>
            </a:r>
            <a:endParaRPr lang="en-US" sz="16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" name="Cloud 1"/>
          <p:cNvSpPr/>
          <p:nvPr/>
        </p:nvSpPr>
        <p:spPr>
          <a:xfrm>
            <a:off x="939616" y="4566521"/>
            <a:ext cx="1321169" cy="1009403"/>
          </a:xfrm>
          <a:prstGeom prst="cloud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Shape 199"/>
          <p:cNvSpPr/>
          <p:nvPr/>
        </p:nvSpPr>
        <p:spPr>
          <a:xfrm>
            <a:off x="2909374" y="3665547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" name="Shape 200"/>
          <p:cNvSpPr txBox="1">
            <a:spLocks/>
          </p:cNvSpPr>
          <p:nvPr/>
        </p:nvSpPr>
        <p:spPr>
          <a:xfrm>
            <a:off x="3162056" y="371613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60" name="Shape 201"/>
          <p:cNvSpPr/>
          <p:nvPr/>
        </p:nvSpPr>
        <p:spPr>
          <a:xfrm>
            <a:off x="2932426" y="5867005"/>
            <a:ext cx="1930600" cy="417578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900" b="0" i="0" u="none" strike="noStrike" cap="none" dirty="0">
                <a:latin typeface="Ubuntu"/>
                <a:ea typeface="Ubuntu"/>
                <a:cs typeface="Ubuntu"/>
                <a:sym typeface="Ubuntu"/>
              </a:rPr>
              <a:t>HEAD</a:t>
            </a:r>
          </a:p>
        </p:txBody>
      </p:sp>
      <p:sp>
        <p:nvSpPr>
          <p:cNvPr id="61" name="Shape 199"/>
          <p:cNvSpPr/>
          <p:nvPr/>
        </p:nvSpPr>
        <p:spPr>
          <a:xfrm>
            <a:off x="5195374" y="3665547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" name="Shape 200"/>
          <p:cNvSpPr txBox="1">
            <a:spLocks/>
          </p:cNvSpPr>
          <p:nvPr/>
        </p:nvSpPr>
        <p:spPr>
          <a:xfrm>
            <a:off x="5448056" y="371613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63" name="Shape 201"/>
          <p:cNvSpPr/>
          <p:nvPr/>
        </p:nvSpPr>
        <p:spPr>
          <a:xfrm>
            <a:off x="5218426" y="5867005"/>
            <a:ext cx="1930600" cy="417578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900" b="0" i="0" u="none" strike="noStrike" cap="none" dirty="0">
                <a:latin typeface="Ubuntu"/>
                <a:ea typeface="Ubuntu"/>
                <a:cs typeface="Ubuntu"/>
                <a:sym typeface="Ubuntu"/>
              </a:rPr>
              <a:t>HEAD</a:t>
            </a:r>
          </a:p>
        </p:txBody>
      </p:sp>
      <p:sp>
        <p:nvSpPr>
          <p:cNvPr id="64" name="Shape 199"/>
          <p:cNvSpPr/>
          <p:nvPr/>
        </p:nvSpPr>
        <p:spPr>
          <a:xfrm>
            <a:off x="623374" y="6865947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" name="Shape 200"/>
          <p:cNvSpPr txBox="1">
            <a:spLocks/>
          </p:cNvSpPr>
          <p:nvPr/>
        </p:nvSpPr>
        <p:spPr>
          <a:xfrm>
            <a:off x="876056" y="691653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66" name="Shape 201"/>
          <p:cNvSpPr/>
          <p:nvPr/>
        </p:nvSpPr>
        <p:spPr>
          <a:xfrm>
            <a:off x="646426" y="9067405"/>
            <a:ext cx="1930600" cy="417578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900" b="0" i="0" u="none" strike="noStrike" cap="none" dirty="0">
                <a:latin typeface="Ubuntu"/>
                <a:ea typeface="Ubuntu"/>
                <a:cs typeface="Ubuntu"/>
                <a:sym typeface="Ubuntu"/>
              </a:rPr>
              <a:t>HEAD</a:t>
            </a:r>
          </a:p>
        </p:txBody>
      </p:sp>
      <p:sp>
        <p:nvSpPr>
          <p:cNvPr id="67" name="Shape 199"/>
          <p:cNvSpPr/>
          <p:nvPr/>
        </p:nvSpPr>
        <p:spPr>
          <a:xfrm>
            <a:off x="2909374" y="6865947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Shape 200"/>
          <p:cNvSpPr txBox="1">
            <a:spLocks/>
          </p:cNvSpPr>
          <p:nvPr/>
        </p:nvSpPr>
        <p:spPr>
          <a:xfrm>
            <a:off x="3162056" y="691653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69" name="Shape 201"/>
          <p:cNvSpPr/>
          <p:nvPr/>
        </p:nvSpPr>
        <p:spPr>
          <a:xfrm>
            <a:off x="2932426" y="9067405"/>
            <a:ext cx="1930600" cy="417578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900" b="0" i="0" u="none" strike="noStrike" cap="none" dirty="0">
                <a:latin typeface="Ubuntu"/>
                <a:ea typeface="Ubuntu"/>
                <a:cs typeface="Ubuntu"/>
                <a:sym typeface="Ubuntu"/>
              </a:rPr>
              <a:t>HEAD</a:t>
            </a:r>
          </a:p>
        </p:txBody>
      </p:sp>
      <p:sp>
        <p:nvSpPr>
          <p:cNvPr id="70" name="Shape 199"/>
          <p:cNvSpPr/>
          <p:nvPr/>
        </p:nvSpPr>
        <p:spPr>
          <a:xfrm>
            <a:off x="5195374" y="6865947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Shape 200"/>
          <p:cNvSpPr txBox="1">
            <a:spLocks/>
          </p:cNvSpPr>
          <p:nvPr/>
        </p:nvSpPr>
        <p:spPr>
          <a:xfrm>
            <a:off x="5448056" y="691653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72" name="Shape 201"/>
          <p:cNvSpPr/>
          <p:nvPr/>
        </p:nvSpPr>
        <p:spPr>
          <a:xfrm>
            <a:off x="5218426" y="9067405"/>
            <a:ext cx="1930600" cy="417578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900" b="0" i="0" u="none" strike="noStrike" cap="none" dirty="0">
                <a:latin typeface="Ubuntu"/>
                <a:ea typeface="Ubuntu"/>
                <a:cs typeface="Ubuntu"/>
                <a:sym typeface="Ubuntu"/>
              </a:rPr>
              <a:t>HEAD</a:t>
            </a: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6" t="24674" r="80719" b="51224"/>
          <a:stretch/>
        </p:blipFill>
        <p:spPr>
          <a:xfrm>
            <a:off x="3083859" y="4282156"/>
            <a:ext cx="1524000" cy="1498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15" t="25490" r="60621" b="50408"/>
          <a:stretch/>
        </p:blipFill>
        <p:spPr>
          <a:xfrm>
            <a:off x="5472607" y="4342040"/>
            <a:ext cx="1435100" cy="1498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69" t="23856" r="42320" b="48570"/>
          <a:stretch/>
        </p:blipFill>
        <p:spPr>
          <a:xfrm>
            <a:off x="896524" y="7434698"/>
            <a:ext cx="1384300" cy="17145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84" t="24878" r="21078" b="48570"/>
          <a:stretch/>
        </p:blipFill>
        <p:spPr>
          <a:xfrm>
            <a:off x="3157124" y="7365813"/>
            <a:ext cx="1409700" cy="1651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36" t="24061" r="1961" b="50613"/>
          <a:stretch/>
        </p:blipFill>
        <p:spPr>
          <a:xfrm>
            <a:off x="5491576" y="7442013"/>
            <a:ext cx="12827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653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93"/>
          <p:cNvSpPr/>
          <p:nvPr/>
        </p:nvSpPr>
        <p:spPr>
          <a:xfrm>
            <a:off x="457196" y="1600357"/>
            <a:ext cx="2286000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Shape 194"/>
          <p:cNvSpPr txBox="1">
            <a:spLocks/>
          </p:cNvSpPr>
          <p:nvPr/>
        </p:nvSpPr>
        <p:spPr>
          <a:xfrm>
            <a:off x="684572" y="1581937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9" name="Shape 193"/>
          <p:cNvSpPr/>
          <p:nvPr/>
        </p:nvSpPr>
        <p:spPr>
          <a:xfrm>
            <a:off x="2743202" y="1590160"/>
            <a:ext cx="2286000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194"/>
          <p:cNvSpPr txBox="1">
            <a:spLocks/>
          </p:cNvSpPr>
          <p:nvPr/>
        </p:nvSpPr>
        <p:spPr>
          <a:xfrm>
            <a:off x="2970572" y="1600357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193"/>
          <p:cNvSpPr/>
          <p:nvPr/>
        </p:nvSpPr>
        <p:spPr>
          <a:xfrm>
            <a:off x="5029201" y="1590159"/>
            <a:ext cx="2286003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" name="Shape 194"/>
          <p:cNvSpPr txBox="1">
            <a:spLocks/>
          </p:cNvSpPr>
          <p:nvPr/>
        </p:nvSpPr>
        <p:spPr>
          <a:xfrm>
            <a:off x="5256572" y="1604126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193"/>
          <p:cNvSpPr/>
          <p:nvPr/>
        </p:nvSpPr>
        <p:spPr>
          <a:xfrm>
            <a:off x="5029187" y="4800757"/>
            <a:ext cx="2286024" cy="566345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" name="Shape 194"/>
          <p:cNvSpPr txBox="1">
            <a:spLocks/>
          </p:cNvSpPr>
          <p:nvPr/>
        </p:nvSpPr>
        <p:spPr>
          <a:xfrm>
            <a:off x="5256587" y="4782337"/>
            <a:ext cx="1831263" cy="483258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62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1" name="Shape 227"/>
          <p:cNvSpPr/>
          <p:nvPr/>
        </p:nvSpPr>
        <p:spPr>
          <a:xfrm>
            <a:off x="2743197" y="4800756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" name="Shape 228"/>
          <p:cNvSpPr txBox="1">
            <a:spLocks/>
          </p:cNvSpPr>
          <p:nvPr/>
        </p:nvSpPr>
        <p:spPr>
          <a:xfrm>
            <a:off x="2970563" y="4798475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3" name="Shape 227"/>
          <p:cNvSpPr/>
          <p:nvPr/>
        </p:nvSpPr>
        <p:spPr>
          <a:xfrm>
            <a:off x="457203" y="4800757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" name="Shape 228"/>
          <p:cNvSpPr txBox="1">
            <a:spLocks/>
          </p:cNvSpPr>
          <p:nvPr/>
        </p:nvSpPr>
        <p:spPr>
          <a:xfrm>
            <a:off x="684556" y="4804917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5" name="Shape 227"/>
          <p:cNvSpPr/>
          <p:nvPr/>
        </p:nvSpPr>
        <p:spPr>
          <a:xfrm>
            <a:off x="457196" y="8007113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" name="Shape 228"/>
          <p:cNvSpPr txBox="1">
            <a:spLocks/>
          </p:cNvSpPr>
          <p:nvPr/>
        </p:nvSpPr>
        <p:spPr>
          <a:xfrm>
            <a:off x="684565" y="8001156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7" name="Shape 227"/>
          <p:cNvSpPr/>
          <p:nvPr/>
        </p:nvSpPr>
        <p:spPr>
          <a:xfrm>
            <a:off x="2743196" y="8001156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" name="Shape 228"/>
          <p:cNvSpPr txBox="1">
            <a:spLocks/>
          </p:cNvSpPr>
          <p:nvPr/>
        </p:nvSpPr>
        <p:spPr>
          <a:xfrm>
            <a:off x="2970564" y="7990959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9" name="Shape 227"/>
          <p:cNvSpPr/>
          <p:nvPr/>
        </p:nvSpPr>
        <p:spPr>
          <a:xfrm>
            <a:off x="5029187" y="8001156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Shape 228"/>
          <p:cNvSpPr txBox="1">
            <a:spLocks/>
          </p:cNvSpPr>
          <p:nvPr/>
        </p:nvSpPr>
        <p:spPr>
          <a:xfrm>
            <a:off x="5256557" y="8010968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837715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206"/>
          <p:cNvSpPr/>
          <p:nvPr/>
        </p:nvSpPr>
        <p:spPr>
          <a:xfrm>
            <a:off x="623374" y="48373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207"/>
          <p:cNvSpPr txBox="1">
            <a:spLocks/>
          </p:cNvSpPr>
          <p:nvPr/>
        </p:nvSpPr>
        <p:spPr>
          <a:xfrm>
            <a:off x="876056" y="53432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208"/>
          <p:cNvSpPr/>
          <p:nvPr/>
        </p:nvSpPr>
        <p:spPr>
          <a:xfrm>
            <a:off x="634900" y="270331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TORSO</a:t>
            </a:r>
          </a:p>
        </p:txBody>
      </p:sp>
      <p:sp>
        <p:nvSpPr>
          <p:cNvPr id="18" name="Shape 206"/>
          <p:cNvSpPr/>
          <p:nvPr/>
        </p:nvSpPr>
        <p:spPr>
          <a:xfrm>
            <a:off x="2909374" y="48373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Shape 207"/>
          <p:cNvSpPr txBox="1">
            <a:spLocks/>
          </p:cNvSpPr>
          <p:nvPr/>
        </p:nvSpPr>
        <p:spPr>
          <a:xfrm>
            <a:off x="3162056" y="53432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0" name="Shape 208"/>
          <p:cNvSpPr/>
          <p:nvPr/>
        </p:nvSpPr>
        <p:spPr>
          <a:xfrm>
            <a:off x="2920900" y="270331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TORSO</a:t>
            </a:r>
          </a:p>
        </p:txBody>
      </p:sp>
      <p:sp>
        <p:nvSpPr>
          <p:cNvPr id="21" name="Shape 206"/>
          <p:cNvSpPr/>
          <p:nvPr/>
        </p:nvSpPr>
        <p:spPr>
          <a:xfrm>
            <a:off x="5195374" y="48373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207"/>
          <p:cNvSpPr txBox="1">
            <a:spLocks/>
          </p:cNvSpPr>
          <p:nvPr/>
        </p:nvSpPr>
        <p:spPr>
          <a:xfrm>
            <a:off x="5448056" y="53432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208"/>
          <p:cNvSpPr/>
          <p:nvPr/>
        </p:nvSpPr>
        <p:spPr>
          <a:xfrm>
            <a:off x="5206900" y="270331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TORSO</a:t>
            </a:r>
          </a:p>
        </p:txBody>
      </p:sp>
      <p:sp>
        <p:nvSpPr>
          <p:cNvPr id="24" name="Shape 206"/>
          <p:cNvSpPr/>
          <p:nvPr/>
        </p:nvSpPr>
        <p:spPr>
          <a:xfrm>
            <a:off x="623374" y="368413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Shape 207"/>
          <p:cNvSpPr txBox="1">
            <a:spLocks/>
          </p:cNvSpPr>
          <p:nvPr/>
        </p:nvSpPr>
        <p:spPr>
          <a:xfrm>
            <a:off x="876056" y="373472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6" name="Shape 208"/>
          <p:cNvSpPr/>
          <p:nvPr/>
        </p:nvSpPr>
        <p:spPr>
          <a:xfrm>
            <a:off x="634900" y="590371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TORSO</a:t>
            </a:r>
          </a:p>
        </p:txBody>
      </p:sp>
      <p:sp>
        <p:nvSpPr>
          <p:cNvPr id="27" name="Shape 206"/>
          <p:cNvSpPr/>
          <p:nvPr/>
        </p:nvSpPr>
        <p:spPr>
          <a:xfrm>
            <a:off x="2909374" y="368413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207"/>
          <p:cNvSpPr txBox="1">
            <a:spLocks/>
          </p:cNvSpPr>
          <p:nvPr/>
        </p:nvSpPr>
        <p:spPr>
          <a:xfrm>
            <a:off x="3162056" y="373472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208"/>
          <p:cNvSpPr/>
          <p:nvPr/>
        </p:nvSpPr>
        <p:spPr>
          <a:xfrm>
            <a:off x="2920900" y="590371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TORSO</a:t>
            </a:r>
          </a:p>
        </p:txBody>
      </p:sp>
      <p:sp>
        <p:nvSpPr>
          <p:cNvPr id="30" name="Shape 213"/>
          <p:cNvSpPr/>
          <p:nvPr/>
        </p:nvSpPr>
        <p:spPr>
          <a:xfrm>
            <a:off x="5195374" y="3684131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" name="Shape 214"/>
          <p:cNvSpPr txBox="1">
            <a:spLocks/>
          </p:cNvSpPr>
          <p:nvPr/>
        </p:nvSpPr>
        <p:spPr>
          <a:xfrm>
            <a:off x="5448056" y="3734720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2" name="Shape 215"/>
          <p:cNvSpPr/>
          <p:nvPr/>
        </p:nvSpPr>
        <p:spPr>
          <a:xfrm>
            <a:off x="5195374" y="5922775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37" name="Shape 213"/>
          <p:cNvSpPr/>
          <p:nvPr/>
        </p:nvSpPr>
        <p:spPr>
          <a:xfrm>
            <a:off x="634900" y="688453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" name="Shape 214"/>
          <p:cNvSpPr txBox="1">
            <a:spLocks/>
          </p:cNvSpPr>
          <p:nvPr/>
        </p:nvSpPr>
        <p:spPr>
          <a:xfrm>
            <a:off x="887582" y="693512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9" name="Shape 215"/>
          <p:cNvSpPr/>
          <p:nvPr/>
        </p:nvSpPr>
        <p:spPr>
          <a:xfrm>
            <a:off x="634900" y="912317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40" name="Shape 213"/>
          <p:cNvSpPr/>
          <p:nvPr/>
        </p:nvSpPr>
        <p:spPr>
          <a:xfrm>
            <a:off x="2897848" y="6909819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" name="Shape 214"/>
          <p:cNvSpPr txBox="1">
            <a:spLocks/>
          </p:cNvSpPr>
          <p:nvPr/>
        </p:nvSpPr>
        <p:spPr>
          <a:xfrm>
            <a:off x="3150530" y="696040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2" name="Shape 215"/>
          <p:cNvSpPr/>
          <p:nvPr/>
        </p:nvSpPr>
        <p:spPr>
          <a:xfrm>
            <a:off x="2897848" y="9148463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43" name="Shape 213"/>
          <p:cNvSpPr/>
          <p:nvPr/>
        </p:nvSpPr>
        <p:spPr>
          <a:xfrm>
            <a:off x="5183848" y="6909819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" name="Shape 214"/>
          <p:cNvSpPr txBox="1">
            <a:spLocks/>
          </p:cNvSpPr>
          <p:nvPr/>
        </p:nvSpPr>
        <p:spPr>
          <a:xfrm>
            <a:off x="5436530" y="696040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5" name="Shape 215"/>
          <p:cNvSpPr/>
          <p:nvPr/>
        </p:nvSpPr>
        <p:spPr>
          <a:xfrm>
            <a:off x="5183848" y="9148463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556" b="74306"/>
          <a:stretch/>
        </p:blipFill>
        <p:spPr>
          <a:xfrm>
            <a:off x="887582" y="7474925"/>
            <a:ext cx="1511300" cy="159766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556" b="74306"/>
          <a:stretch/>
        </p:blipFill>
        <p:spPr>
          <a:xfrm>
            <a:off x="3179243" y="7488460"/>
            <a:ext cx="1511300" cy="159766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556" b="74306"/>
          <a:stretch/>
        </p:blipFill>
        <p:spPr>
          <a:xfrm>
            <a:off x="5367857" y="7583385"/>
            <a:ext cx="1511300" cy="159766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556" b="74306"/>
          <a:stretch/>
        </p:blipFill>
        <p:spPr>
          <a:xfrm>
            <a:off x="5367857" y="4363925"/>
            <a:ext cx="1511300" cy="15976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65" t="50204" b="24265"/>
          <a:stretch/>
        </p:blipFill>
        <p:spPr>
          <a:xfrm>
            <a:off x="810859" y="1115817"/>
            <a:ext cx="1549400" cy="1587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31" t="50409" r="20261" b="26919"/>
          <a:stretch/>
        </p:blipFill>
        <p:spPr>
          <a:xfrm>
            <a:off x="3096859" y="1112792"/>
            <a:ext cx="1652088" cy="15281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06" t="50204" r="41993" b="25082"/>
          <a:stretch/>
        </p:blipFill>
        <p:spPr>
          <a:xfrm>
            <a:off x="5436530" y="1167943"/>
            <a:ext cx="1422400" cy="15367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52" t="50000" r="61111" b="23856"/>
          <a:stretch/>
        </p:blipFill>
        <p:spPr>
          <a:xfrm>
            <a:off x="3187781" y="4249015"/>
            <a:ext cx="1409700" cy="16256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" t="49590" r="81864" b="24674"/>
          <a:stretch/>
        </p:blipFill>
        <p:spPr>
          <a:xfrm>
            <a:off x="970521" y="4309924"/>
            <a:ext cx="1259357" cy="154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9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227"/>
          <p:cNvSpPr/>
          <p:nvPr/>
        </p:nvSpPr>
        <p:spPr>
          <a:xfrm>
            <a:off x="457196" y="800630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228"/>
          <p:cNvSpPr txBox="1">
            <a:spLocks/>
          </p:cNvSpPr>
          <p:nvPr/>
        </p:nvSpPr>
        <p:spPr>
          <a:xfrm>
            <a:off x="684565" y="8000352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227"/>
          <p:cNvSpPr/>
          <p:nvPr/>
        </p:nvSpPr>
        <p:spPr>
          <a:xfrm>
            <a:off x="2743196" y="8000352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Shape 228"/>
          <p:cNvSpPr txBox="1">
            <a:spLocks/>
          </p:cNvSpPr>
          <p:nvPr/>
        </p:nvSpPr>
        <p:spPr>
          <a:xfrm>
            <a:off x="2970564" y="7990155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9" name="Shape 227"/>
          <p:cNvSpPr/>
          <p:nvPr/>
        </p:nvSpPr>
        <p:spPr>
          <a:xfrm>
            <a:off x="5029187" y="8000352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228"/>
          <p:cNvSpPr txBox="1">
            <a:spLocks/>
          </p:cNvSpPr>
          <p:nvPr/>
        </p:nvSpPr>
        <p:spPr>
          <a:xfrm>
            <a:off x="5256557" y="8010164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227"/>
          <p:cNvSpPr/>
          <p:nvPr/>
        </p:nvSpPr>
        <p:spPr>
          <a:xfrm>
            <a:off x="457196" y="4796516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228"/>
          <p:cNvSpPr txBox="1">
            <a:spLocks/>
          </p:cNvSpPr>
          <p:nvPr/>
        </p:nvSpPr>
        <p:spPr>
          <a:xfrm>
            <a:off x="684565" y="4790559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227"/>
          <p:cNvSpPr/>
          <p:nvPr/>
        </p:nvSpPr>
        <p:spPr>
          <a:xfrm>
            <a:off x="2743196" y="47905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Shape 228"/>
          <p:cNvSpPr txBox="1">
            <a:spLocks/>
          </p:cNvSpPr>
          <p:nvPr/>
        </p:nvSpPr>
        <p:spPr>
          <a:xfrm>
            <a:off x="2970564" y="4780362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227"/>
          <p:cNvSpPr/>
          <p:nvPr/>
        </p:nvSpPr>
        <p:spPr>
          <a:xfrm>
            <a:off x="5029187" y="47905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" name="Shape 228"/>
          <p:cNvSpPr txBox="1">
            <a:spLocks/>
          </p:cNvSpPr>
          <p:nvPr/>
        </p:nvSpPr>
        <p:spPr>
          <a:xfrm>
            <a:off x="5256557" y="4800371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7" name="Shape 227"/>
          <p:cNvSpPr/>
          <p:nvPr/>
        </p:nvSpPr>
        <p:spPr>
          <a:xfrm>
            <a:off x="457196" y="1596116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228"/>
          <p:cNvSpPr txBox="1">
            <a:spLocks/>
          </p:cNvSpPr>
          <p:nvPr/>
        </p:nvSpPr>
        <p:spPr>
          <a:xfrm>
            <a:off x="684565" y="1590159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227"/>
          <p:cNvSpPr/>
          <p:nvPr/>
        </p:nvSpPr>
        <p:spPr>
          <a:xfrm>
            <a:off x="2743196" y="15901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" name="Shape 228"/>
          <p:cNvSpPr txBox="1">
            <a:spLocks/>
          </p:cNvSpPr>
          <p:nvPr/>
        </p:nvSpPr>
        <p:spPr>
          <a:xfrm>
            <a:off x="2970564" y="1579962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1" name="Shape 227"/>
          <p:cNvSpPr/>
          <p:nvPr/>
        </p:nvSpPr>
        <p:spPr>
          <a:xfrm>
            <a:off x="5029187" y="15901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Shape 228"/>
          <p:cNvSpPr txBox="1">
            <a:spLocks/>
          </p:cNvSpPr>
          <p:nvPr/>
        </p:nvSpPr>
        <p:spPr>
          <a:xfrm>
            <a:off x="5256557" y="1599971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34869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213"/>
          <p:cNvSpPr/>
          <p:nvPr/>
        </p:nvSpPr>
        <p:spPr>
          <a:xfrm>
            <a:off x="634900" y="688453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214"/>
          <p:cNvSpPr txBox="1">
            <a:spLocks/>
          </p:cNvSpPr>
          <p:nvPr/>
        </p:nvSpPr>
        <p:spPr>
          <a:xfrm>
            <a:off x="887582" y="693512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215"/>
          <p:cNvSpPr/>
          <p:nvPr/>
        </p:nvSpPr>
        <p:spPr>
          <a:xfrm>
            <a:off x="634900" y="912317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18" name="Shape 213"/>
          <p:cNvSpPr/>
          <p:nvPr/>
        </p:nvSpPr>
        <p:spPr>
          <a:xfrm>
            <a:off x="2897848" y="6909819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Shape 214"/>
          <p:cNvSpPr txBox="1">
            <a:spLocks/>
          </p:cNvSpPr>
          <p:nvPr/>
        </p:nvSpPr>
        <p:spPr>
          <a:xfrm>
            <a:off x="3150530" y="696040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0" name="Shape 215"/>
          <p:cNvSpPr/>
          <p:nvPr/>
        </p:nvSpPr>
        <p:spPr>
          <a:xfrm>
            <a:off x="2897848" y="9148463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21" name="Shape 213"/>
          <p:cNvSpPr/>
          <p:nvPr/>
        </p:nvSpPr>
        <p:spPr>
          <a:xfrm>
            <a:off x="5183848" y="6909819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214"/>
          <p:cNvSpPr txBox="1">
            <a:spLocks/>
          </p:cNvSpPr>
          <p:nvPr/>
        </p:nvSpPr>
        <p:spPr>
          <a:xfrm>
            <a:off x="5436530" y="696040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215"/>
          <p:cNvSpPr/>
          <p:nvPr/>
        </p:nvSpPr>
        <p:spPr>
          <a:xfrm>
            <a:off x="5183848" y="9148463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24" name="Shape 213"/>
          <p:cNvSpPr/>
          <p:nvPr/>
        </p:nvSpPr>
        <p:spPr>
          <a:xfrm>
            <a:off x="611848" y="368413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Shape 214"/>
          <p:cNvSpPr txBox="1">
            <a:spLocks/>
          </p:cNvSpPr>
          <p:nvPr/>
        </p:nvSpPr>
        <p:spPr>
          <a:xfrm>
            <a:off x="864530" y="373472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6" name="Shape 215"/>
          <p:cNvSpPr/>
          <p:nvPr/>
        </p:nvSpPr>
        <p:spPr>
          <a:xfrm>
            <a:off x="611848" y="592277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27" name="Shape 213"/>
          <p:cNvSpPr/>
          <p:nvPr/>
        </p:nvSpPr>
        <p:spPr>
          <a:xfrm>
            <a:off x="2874796" y="3709419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214"/>
          <p:cNvSpPr txBox="1">
            <a:spLocks/>
          </p:cNvSpPr>
          <p:nvPr/>
        </p:nvSpPr>
        <p:spPr>
          <a:xfrm>
            <a:off x="3127478" y="376000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215"/>
          <p:cNvSpPr/>
          <p:nvPr/>
        </p:nvSpPr>
        <p:spPr>
          <a:xfrm>
            <a:off x="2874796" y="5948063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30" name="Shape 213"/>
          <p:cNvSpPr/>
          <p:nvPr/>
        </p:nvSpPr>
        <p:spPr>
          <a:xfrm>
            <a:off x="5160796" y="3709419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" name="Shape 214"/>
          <p:cNvSpPr txBox="1">
            <a:spLocks/>
          </p:cNvSpPr>
          <p:nvPr/>
        </p:nvSpPr>
        <p:spPr>
          <a:xfrm>
            <a:off x="5413478" y="376000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2" name="Shape 215"/>
          <p:cNvSpPr/>
          <p:nvPr/>
        </p:nvSpPr>
        <p:spPr>
          <a:xfrm>
            <a:off x="5160796" y="5948063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33" name="Shape 213"/>
          <p:cNvSpPr/>
          <p:nvPr/>
        </p:nvSpPr>
        <p:spPr>
          <a:xfrm>
            <a:off x="634900" y="50947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" name="Shape 214"/>
          <p:cNvSpPr txBox="1">
            <a:spLocks/>
          </p:cNvSpPr>
          <p:nvPr/>
        </p:nvSpPr>
        <p:spPr>
          <a:xfrm>
            <a:off x="887582" y="56006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5" name="Shape 215"/>
          <p:cNvSpPr/>
          <p:nvPr/>
        </p:nvSpPr>
        <p:spPr>
          <a:xfrm>
            <a:off x="634900" y="274811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36" name="Shape 213"/>
          <p:cNvSpPr/>
          <p:nvPr/>
        </p:nvSpPr>
        <p:spPr>
          <a:xfrm>
            <a:off x="2897848" y="534759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" name="Shape 214"/>
          <p:cNvSpPr txBox="1">
            <a:spLocks/>
          </p:cNvSpPr>
          <p:nvPr/>
        </p:nvSpPr>
        <p:spPr>
          <a:xfrm>
            <a:off x="3150530" y="58534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8" name="Shape 215"/>
          <p:cNvSpPr/>
          <p:nvPr/>
        </p:nvSpPr>
        <p:spPr>
          <a:xfrm>
            <a:off x="2897848" y="2773403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39" name="Shape 213"/>
          <p:cNvSpPr/>
          <p:nvPr/>
        </p:nvSpPr>
        <p:spPr>
          <a:xfrm>
            <a:off x="5183848" y="534759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Shape 214"/>
          <p:cNvSpPr txBox="1">
            <a:spLocks/>
          </p:cNvSpPr>
          <p:nvPr/>
        </p:nvSpPr>
        <p:spPr>
          <a:xfrm>
            <a:off x="5436530" y="58534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1" name="Shape 215"/>
          <p:cNvSpPr/>
          <p:nvPr/>
        </p:nvSpPr>
        <p:spPr>
          <a:xfrm>
            <a:off x="5183848" y="2773403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8" t="-244" r="59314" b="73692"/>
          <a:stretch/>
        </p:blipFill>
        <p:spPr>
          <a:xfrm>
            <a:off x="832385" y="1125506"/>
            <a:ext cx="1562100" cy="165100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8" t="-244" r="59314" b="73692"/>
          <a:stretch/>
        </p:blipFill>
        <p:spPr>
          <a:xfrm>
            <a:off x="3059046" y="1122403"/>
            <a:ext cx="1562100" cy="16510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8" t="-244" r="59314" b="73692"/>
          <a:stretch/>
        </p:blipFill>
        <p:spPr>
          <a:xfrm>
            <a:off x="5377915" y="1165565"/>
            <a:ext cx="1562100" cy="165100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8" t="-244" r="59314" b="73692"/>
          <a:stretch/>
        </p:blipFill>
        <p:spPr>
          <a:xfrm>
            <a:off x="825581" y="4297063"/>
            <a:ext cx="1562100" cy="1651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70" r="39869" b="74919"/>
          <a:stretch/>
        </p:blipFill>
        <p:spPr>
          <a:xfrm>
            <a:off x="3085031" y="4337911"/>
            <a:ext cx="1574800" cy="155956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70" r="39869" b="74919"/>
          <a:stretch/>
        </p:blipFill>
        <p:spPr>
          <a:xfrm>
            <a:off x="5384800" y="4335033"/>
            <a:ext cx="1574800" cy="155956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70" r="39869" b="74919"/>
          <a:stretch/>
        </p:blipFill>
        <p:spPr>
          <a:xfrm>
            <a:off x="789748" y="7565107"/>
            <a:ext cx="1574800" cy="155956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70" r="39869" b="74919"/>
          <a:stretch/>
        </p:blipFill>
        <p:spPr>
          <a:xfrm>
            <a:off x="3075748" y="7560288"/>
            <a:ext cx="1574800" cy="15595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57" r="19445" b="74306"/>
          <a:stretch/>
        </p:blipFill>
        <p:spPr>
          <a:xfrm>
            <a:off x="5361748" y="7529915"/>
            <a:ext cx="1562100" cy="159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416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227"/>
          <p:cNvSpPr/>
          <p:nvPr/>
        </p:nvSpPr>
        <p:spPr>
          <a:xfrm>
            <a:off x="457196" y="800630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228"/>
          <p:cNvSpPr txBox="1">
            <a:spLocks/>
          </p:cNvSpPr>
          <p:nvPr/>
        </p:nvSpPr>
        <p:spPr>
          <a:xfrm>
            <a:off x="684565" y="8000352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227"/>
          <p:cNvSpPr/>
          <p:nvPr/>
        </p:nvSpPr>
        <p:spPr>
          <a:xfrm>
            <a:off x="2743196" y="8000352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Shape 228"/>
          <p:cNvSpPr txBox="1">
            <a:spLocks/>
          </p:cNvSpPr>
          <p:nvPr/>
        </p:nvSpPr>
        <p:spPr>
          <a:xfrm>
            <a:off x="2970564" y="7990155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9" name="Shape 227"/>
          <p:cNvSpPr/>
          <p:nvPr/>
        </p:nvSpPr>
        <p:spPr>
          <a:xfrm>
            <a:off x="5029187" y="8000352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228"/>
          <p:cNvSpPr txBox="1">
            <a:spLocks/>
          </p:cNvSpPr>
          <p:nvPr/>
        </p:nvSpPr>
        <p:spPr>
          <a:xfrm>
            <a:off x="5256557" y="8010164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227"/>
          <p:cNvSpPr/>
          <p:nvPr/>
        </p:nvSpPr>
        <p:spPr>
          <a:xfrm>
            <a:off x="457196" y="4796516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228"/>
          <p:cNvSpPr txBox="1">
            <a:spLocks/>
          </p:cNvSpPr>
          <p:nvPr/>
        </p:nvSpPr>
        <p:spPr>
          <a:xfrm>
            <a:off x="684565" y="4790559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227"/>
          <p:cNvSpPr/>
          <p:nvPr/>
        </p:nvSpPr>
        <p:spPr>
          <a:xfrm>
            <a:off x="2743196" y="47905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Shape 228"/>
          <p:cNvSpPr txBox="1">
            <a:spLocks/>
          </p:cNvSpPr>
          <p:nvPr/>
        </p:nvSpPr>
        <p:spPr>
          <a:xfrm>
            <a:off x="2970564" y="4780362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227"/>
          <p:cNvSpPr/>
          <p:nvPr/>
        </p:nvSpPr>
        <p:spPr>
          <a:xfrm>
            <a:off x="5029187" y="47905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" name="Shape 228"/>
          <p:cNvSpPr txBox="1">
            <a:spLocks/>
          </p:cNvSpPr>
          <p:nvPr/>
        </p:nvSpPr>
        <p:spPr>
          <a:xfrm>
            <a:off x="5256557" y="4800371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7" name="Shape 227"/>
          <p:cNvSpPr/>
          <p:nvPr/>
        </p:nvSpPr>
        <p:spPr>
          <a:xfrm>
            <a:off x="457196" y="1596116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228"/>
          <p:cNvSpPr txBox="1">
            <a:spLocks/>
          </p:cNvSpPr>
          <p:nvPr/>
        </p:nvSpPr>
        <p:spPr>
          <a:xfrm>
            <a:off x="684565" y="1590159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227"/>
          <p:cNvSpPr/>
          <p:nvPr/>
        </p:nvSpPr>
        <p:spPr>
          <a:xfrm>
            <a:off x="2743196" y="15901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" name="Shape 228"/>
          <p:cNvSpPr txBox="1">
            <a:spLocks/>
          </p:cNvSpPr>
          <p:nvPr/>
        </p:nvSpPr>
        <p:spPr>
          <a:xfrm>
            <a:off x="2970564" y="1579962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1" name="Shape 227"/>
          <p:cNvSpPr/>
          <p:nvPr/>
        </p:nvSpPr>
        <p:spPr>
          <a:xfrm>
            <a:off x="5029187" y="15901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Shape 228"/>
          <p:cNvSpPr txBox="1">
            <a:spLocks/>
          </p:cNvSpPr>
          <p:nvPr/>
        </p:nvSpPr>
        <p:spPr>
          <a:xfrm>
            <a:off x="5256557" y="1599971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0859359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213"/>
          <p:cNvSpPr/>
          <p:nvPr/>
        </p:nvSpPr>
        <p:spPr>
          <a:xfrm>
            <a:off x="634900" y="513464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214"/>
          <p:cNvSpPr txBox="1">
            <a:spLocks/>
          </p:cNvSpPr>
          <p:nvPr/>
        </p:nvSpPr>
        <p:spPr>
          <a:xfrm>
            <a:off x="887582" y="564053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215"/>
          <p:cNvSpPr/>
          <p:nvPr/>
        </p:nvSpPr>
        <p:spPr>
          <a:xfrm>
            <a:off x="634900" y="2752108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LIMB</a:t>
            </a:r>
            <a:endParaRPr lang="en-US" sz="28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" name="Shape 213"/>
          <p:cNvSpPr/>
          <p:nvPr/>
        </p:nvSpPr>
        <p:spPr>
          <a:xfrm>
            <a:off x="2897848" y="538750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Shape 214"/>
          <p:cNvSpPr txBox="1">
            <a:spLocks/>
          </p:cNvSpPr>
          <p:nvPr/>
        </p:nvSpPr>
        <p:spPr>
          <a:xfrm>
            <a:off x="3150530" y="589339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0" name="Shape 215"/>
          <p:cNvSpPr/>
          <p:nvPr/>
        </p:nvSpPr>
        <p:spPr>
          <a:xfrm>
            <a:off x="2897848" y="2777394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LIMB</a:t>
            </a:r>
            <a:endParaRPr lang="en-US" sz="28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" name="Shape 213"/>
          <p:cNvSpPr/>
          <p:nvPr/>
        </p:nvSpPr>
        <p:spPr>
          <a:xfrm>
            <a:off x="5183848" y="538750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214"/>
          <p:cNvSpPr txBox="1">
            <a:spLocks/>
          </p:cNvSpPr>
          <p:nvPr/>
        </p:nvSpPr>
        <p:spPr>
          <a:xfrm>
            <a:off x="5436530" y="589339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215"/>
          <p:cNvSpPr/>
          <p:nvPr/>
        </p:nvSpPr>
        <p:spPr>
          <a:xfrm>
            <a:off x="5183848" y="2777394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LIMB</a:t>
            </a:r>
            <a:endParaRPr lang="en-US" sz="28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" name="Shape 213"/>
          <p:cNvSpPr/>
          <p:nvPr/>
        </p:nvSpPr>
        <p:spPr>
          <a:xfrm>
            <a:off x="634900" y="3739149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" name="Shape 214"/>
          <p:cNvSpPr txBox="1">
            <a:spLocks/>
          </p:cNvSpPr>
          <p:nvPr/>
        </p:nvSpPr>
        <p:spPr>
          <a:xfrm>
            <a:off x="887582" y="378973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5" name="Shape 215"/>
          <p:cNvSpPr/>
          <p:nvPr/>
        </p:nvSpPr>
        <p:spPr>
          <a:xfrm>
            <a:off x="634900" y="5977793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36" name="Shape 213"/>
          <p:cNvSpPr/>
          <p:nvPr/>
        </p:nvSpPr>
        <p:spPr>
          <a:xfrm>
            <a:off x="2897848" y="3764435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" name="Shape 214"/>
          <p:cNvSpPr txBox="1">
            <a:spLocks/>
          </p:cNvSpPr>
          <p:nvPr/>
        </p:nvSpPr>
        <p:spPr>
          <a:xfrm>
            <a:off x="3150530" y="3815024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8" name="Shape 215"/>
          <p:cNvSpPr/>
          <p:nvPr/>
        </p:nvSpPr>
        <p:spPr>
          <a:xfrm>
            <a:off x="2897848" y="6003079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39" name="Shape 213"/>
          <p:cNvSpPr/>
          <p:nvPr/>
        </p:nvSpPr>
        <p:spPr>
          <a:xfrm>
            <a:off x="5183848" y="3764435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Shape 214"/>
          <p:cNvSpPr txBox="1">
            <a:spLocks/>
          </p:cNvSpPr>
          <p:nvPr/>
        </p:nvSpPr>
        <p:spPr>
          <a:xfrm>
            <a:off x="5436530" y="3815024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1" name="Shape 215"/>
          <p:cNvSpPr/>
          <p:nvPr/>
        </p:nvSpPr>
        <p:spPr>
          <a:xfrm>
            <a:off x="5183848" y="6003079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42" name="Shape 213"/>
          <p:cNvSpPr/>
          <p:nvPr/>
        </p:nvSpPr>
        <p:spPr>
          <a:xfrm>
            <a:off x="634900" y="688453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" name="Shape 214"/>
          <p:cNvSpPr txBox="1">
            <a:spLocks/>
          </p:cNvSpPr>
          <p:nvPr/>
        </p:nvSpPr>
        <p:spPr>
          <a:xfrm>
            <a:off x="887582" y="693512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4" name="Shape 215"/>
          <p:cNvSpPr/>
          <p:nvPr/>
        </p:nvSpPr>
        <p:spPr>
          <a:xfrm>
            <a:off x="634900" y="912317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LIMB</a:t>
            </a:r>
          </a:p>
        </p:txBody>
      </p:sp>
      <p:sp>
        <p:nvSpPr>
          <p:cNvPr id="51" name="Shape 220"/>
          <p:cNvSpPr/>
          <p:nvPr/>
        </p:nvSpPr>
        <p:spPr>
          <a:xfrm>
            <a:off x="2897848" y="688453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" name="Shape 221"/>
          <p:cNvSpPr txBox="1">
            <a:spLocks/>
          </p:cNvSpPr>
          <p:nvPr/>
        </p:nvSpPr>
        <p:spPr>
          <a:xfrm>
            <a:off x="3150530" y="693512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53" name="Shape 222"/>
          <p:cNvSpPr/>
          <p:nvPr/>
        </p:nvSpPr>
        <p:spPr>
          <a:xfrm>
            <a:off x="2920900" y="912317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JUNK</a:t>
            </a:r>
          </a:p>
        </p:txBody>
      </p:sp>
      <p:sp>
        <p:nvSpPr>
          <p:cNvPr id="54" name="Shape 220"/>
          <p:cNvSpPr/>
          <p:nvPr/>
        </p:nvSpPr>
        <p:spPr>
          <a:xfrm>
            <a:off x="5206900" y="6884533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" name="Shape 221"/>
          <p:cNvSpPr txBox="1">
            <a:spLocks/>
          </p:cNvSpPr>
          <p:nvPr/>
        </p:nvSpPr>
        <p:spPr>
          <a:xfrm>
            <a:off x="5459582" y="693512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56" name="Shape 222"/>
          <p:cNvSpPr/>
          <p:nvPr/>
        </p:nvSpPr>
        <p:spPr>
          <a:xfrm>
            <a:off x="5229952" y="9123177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>
                <a:latin typeface="Ubuntu"/>
                <a:ea typeface="Ubuntu"/>
                <a:cs typeface="Ubuntu"/>
                <a:sym typeface="Ubuntu"/>
              </a:rPr>
              <a:t>JUNK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57" r="19445" b="74306"/>
          <a:stretch/>
        </p:blipFill>
        <p:spPr>
          <a:xfrm>
            <a:off x="809685" y="1273082"/>
            <a:ext cx="1562100" cy="159766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57" r="19445" b="74306"/>
          <a:stretch/>
        </p:blipFill>
        <p:spPr>
          <a:xfrm>
            <a:off x="3114615" y="1273082"/>
            <a:ext cx="1562100" cy="159766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57" r="19445" b="74306"/>
          <a:stretch/>
        </p:blipFill>
        <p:spPr>
          <a:xfrm>
            <a:off x="5400615" y="1273082"/>
            <a:ext cx="1562100" cy="159766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39" b="76144"/>
          <a:stretch/>
        </p:blipFill>
        <p:spPr>
          <a:xfrm>
            <a:off x="824326" y="4332052"/>
            <a:ext cx="1574800" cy="148336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39" b="76144"/>
          <a:stretch/>
        </p:blipFill>
        <p:spPr>
          <a:xfrm>
            <a:off x="3074055" y="4332052"/>
            <a:ext cx="1574800" cy="148336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39" b="76144"/>
          <a:stretch/>
        </p:blipFill>
        <p:spPr>
          <a:xfrm>
            <a:off x="5358555" y="4332052"/>
            <a:ext cx="1574800" cy="148336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39" b="76144"/>
          <a:stretch/>
        </p:blipFill>
        <p:spPr>
          <a:xfrm>
            <a:off x="822513" y="7537116"/>
            <a:ext cx="1574800" cy="14833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46" t="76348"/>
          <a:stretch/>
        </p:blipFill>
        <p:spPr>
          <a:xfrm>
            <a:off x="3089087" y="7533705"/>
            <a:ext cx="1473200" cy="14706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62" t="74510" r="21079"/>
          <a:stretch/>
        </p:blipFill>
        <p:spPr>
          <a:xfrm>
            <a:off x="5540854" y="7416188"/>
            <a:ext cx="1421861" cy="188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56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5"/>
          <p:cNvSpPr/>
          <p:nvPr/>
        </p:nvSpPr>
        <p:spPr>
          <a:xfrm>
            <a:off x="457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156"/>
          <p:cNvSpPr txBox="1">
            <a:spLocks/>
          </p:cNvSpPr>
          <p:nvPr/>
        </p:nvSpPr>
        <p:spPr>
          <a:xfrm>
            <a:off x="848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155"/>
          <p:cNvSpPr/>
          <p:nvPr/>
        </p:nvSpPr>
        <p:spPr>
          <a:xfrm>
            <a:off x="2743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Shape 156"/>
          <p:cNvSpPr txBox="1">
            <a:spLocks/>
          </p:cNvSpPr>
          <p:nvPr/>
        </p:nvSpPr>
        <p:spPr>
          <a:xfrm>
            <a:off x="3134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9" name="Shape 155"/>
          <p:cNvSpPr/>
          <p:nvPr/>
        </p:nvSpPr>
        <p:spPr>
          <a:xfrm>
            <a:off x="5029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156"/>
          <p:cNvSpPr txBox="1">
            <a:spLocks/>
          </p:cNvSpPr>
          <p:nvPr/>
        </p:nvSpPr>
        <p:spPr>
          <a:xfrm>
            <a:off x="5420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155"/>
          <p:cNvSpPr/>
          <p:nvPr/>
        </p:nvSpPr>
        <p:spPr>
          <a:xfrm>
            <a:off x="457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156"/>
          <p:cNvSpPr txBox="1">
            <a:spLocks/>
          </p:cNvSpPr>
          <p:nvPr/>
        </p:nvSpPr>
        <p:spPr>
          <a:xfrm>
            <a:off x="848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155"/>
          <p:cNvSpPr/>
          <p:nvPr/>
        </p:nvSpPr>
        <p:spPr>
          <a:xfrm>
            <a:off x="2743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Shape 156"/>
          <p:cNvSpPr txBox="1">
            <a:spLocks/>
          </p:cNvSpPr>
          <p:nvPr/>
        </p:nvSpPr>
        <p:spPr>
          <a:xfrm>
            <a:off x="3134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155"/>
          <p:cNvSpPr/>
          <p:nvPr/>
        </p:nvSpPr>
        <p:spPr>
          <a:xfrm>
            <a:off x="5029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" name="Shape 156"/>
          <p:cNvSpPr txBox="1">
            <a:spLocks/>
          </p:cNvSpPr>
          <p:nvPr/>
        </p:nvSpPr>
        <p:spPr>
          <a:xfrm>
            <a:off x="5420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7" name="Shape 155"/>
          <p:cNvSpPr/>
          <p:nvPr/>
        </p:nvSpPr>
        <p:spPr>
          <a:xfrm>
            <a:off x="457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156"/>
          <p:cNvSpPr txBox="1">
            <a:spLocks/>
          </p:cNvSpPr>
          <p:nvPr/>
        </p:nvSpPr>
        <p:spPr>
          <a:xfrm>
            <a:off x="848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155"/>
          <p:cNvSpPr/>
          <p:nvPr/>
        </p:nvSpPr>
        <p:spPr>
          <a:xfrm>
            <a:off x="2743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" name="Shape 156"/>
          <p:cNvSpPr txBox="1">
            <a:spLocks/>
          </p:cNvSpPr>
          <p:nvPr/>
        </p:nvSpPr>
        <p:spPr>
          <a:xfrm>
            <a:off x="3134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1" name="Shape 155"/>
          <p:cNvSpPr/>
          <p:nvPr/>
        </p:nvSpPr>
        <p:spPr>
          <a:xfrm>
            <a:off x="5029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Shape 156"/>
          <p:cNvSpPr txBox="1">
            <a:spLocks/>
          </p:cNvSpPr>
          <p:nvPr/>
        </p:nvSpPr>
        <p:spPr>
          <a:xfrm>
            <a:off x="5420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395369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227"/>
          <p:cNvSpPr/>
          <p:nvPr/>
        </p:nvSpPr>
        <p:spPr>
          <a:xfrm>
            <a:off x="457196" y="800630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228"/>
          <p:cNvSpPr txBox="1">
            <a:spLocks/>
          </p:cNvSpPr>
          <p:nvPr/>
        </p:nvSpPr>
        <p:spPr>
          <a:xfrm>
            <a:off x="684565" y="8000352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227"/>
          <p:cNvSpPr/>
          <p:nvPr/>
        </p:nvSpPr>
        <p:spPr>
          <a:xfrm>
            <a:off x="2743196" y="8000352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Shape 228"/>
          <p:cNvSpPr txBox="1">
            <a:spLocks/>
          </p:cNvSpPr>
          <p:nvPr/>
        </p:nvSpPr>
        <p:spPr>
          <a:xfrm>
            <a:off x="2970564" y="7990155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9" name="Shape 227"/>
          <p:cNvSpPr/>
          <p:nvPr/>
        </p:nvSpPr>
        <p:spPr>
          <a:xfrm>
            <a:off x="5029187" y="8000352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228"/>
          <p:cNvSpPr txBox="1">
            <a:spLocks/>
          </p:cNvSpPr>
          <p:nvPr/>
        </p:nvSpPr>
        <p:spPr>
          <a:xfrm>
            <a:off x="5256557" y="8010164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227"/>
          <p:cNvSpPr/>
          <p:nvPr/>
        </p:nvSpPr>
        <p:spPr>
          <a:xfrm>
            <a:off x="457196" y="4796516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228"/>
          <p:cNvSpPr txBox="1">
            <a:spLocks/>
          </p:cNvSpPr>
          <p:nvPr/>
        </p:nvSpPr>
        <p:spPr>
          <a:xfrm>
            <a:off x="684565" y="4790559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227"/>
          <p:cNvSpPr/>
          <p:nvPr/>
        </p:nvSpPr>
        <p:spPr>
          <a:xfrm>
            <a:off x="2743196" y="47905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Shape 228"/>
          <p:cNvSpPr txBox="1">
            <a:spLocks/>
          </p:cNvSpPr>
          <p:nvPr/>
        </p:nvSpPr>
        <p:spPr>
          <a:xfrm>
            <a:off x="2970564" y="4780362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227"/>
          <p:cNvSpPr/>
          <p:nvPr/>
        </p:nvSpPr>
        <p:spPr>
          <a:xfrm>
            <a:off x="5029187" y="47905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" name="Shape 228"/>
          <p:cNvSpPr txBox="1">
            <a:spLocks/>
          </p:cNvSpPr>
          <p:nvPr/>
        </p:nvSpPr>
        <p:spPr>
          <a:xfrm>
            <a:off x="5256557" y="4800371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7" name="Shape 227"/>
          <p:cNvSpPr/>
          <p:nvPr/>
        </p:nvSpPr>
        <p:spPr>
          <a:xfrm>
            <a:off x="457196" y="1596116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228"/>
          <p:cNvSpPr txBox="1">
            <a:spLocks/>
          </p:cNvSpPr>
          <p:nvPr/>
        </p:nvSpPr>
        <p:spPr>
          <a:xfrm>
            <a:off x="684565" y="1590159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227"/>
          <p:cNvSpPr/>
          <p:nvPr/>
        </p:nvSpPr>
        <p:spPr>
          <a:xfrm>
            <a:off x="2743196" y="15901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" name="Shape 228"/>
          <p:cNvSpPr txBox="1">
            <a:spLocks/>
          </p:cNvSpPr>
          <p:nvPr/>
        </p:nvSpPr>
        <p:spPr>
          <a:xfrm>
            <a:off x="2970564" y="1579962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1" name="Shape 227"/>
          <p:cNvSpPr/>
          <p:nvPr/>
        </p:nvSpPr>
        <p:spPr>
          <a:xfrm>
            <a:off x="5029187" y="15901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Shape 228"/>
          <p:cNvSpPr txBox="1">
            <a:spLocks/>
          </p:cNvSpPr>
          <p:nvPr/>
        </p:nvSpPr>
        <p:spPr>
          <a:xfrm>
            <a:off x="5256557" y="1599971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7012809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213"/>
          <p:cNvSpPr/>
          <p:nvPr/>
        </p:nvSpPr>
        <p:spPr>
          <a:xfrm>
            <a:off x="634900" y="513464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214"/>
          <p:cNvSpPr txBox="1">
            <a:spLocks/>
          </p:cNvSpPr>
          <p:nvPr/>
        </p:nvSpPr>
        <p:spPr>
          <a:xfrm>
            <a:off x="887582" y="564053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215"/>
          <p:cNvSpPr/>
          <p:nvPr/>
        </p:nvSpPr>
        <p:spPr>
          <a:xfrm>
            <a:off x="634900" y="2752108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JUNK</a:t>
            </a:r>
            <a:endParaRPr lang="en-US" sz="28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" name="Shape 213"/>
          <p:cNvSpPr/>
          <p:nvPr/>
        </p:nvSpPr>
        <p:spPr>
          <a:xfrm>
            <a:off x="2897848" y="538750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Shape 214"/>
          <p:cNvSpPr txBox="1">
            <a:spLocks/>
          </p:cNvSpPr>
          <p:nvPr/>
        </p:nvSpPr>
        <p:spPr>
          <a:xfrm>
            <a:off x="3150530" y="589339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0" name="Shape 215"/>
          <p:cNvSpPr/>
          <p:nvPr/>
        </p:nvSpPr>
        <p:spPr>
          <a:xfrm>
            <a:off x="2897848" y="2777394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dirty="0" smtClean="0">
                <a:latin typeface="Ubuntu"/>
                <a:ea typeface="Ubuntu"/>
                <a:cs typeface="Ubuntu"/>
                <a:sym typeface="Ubuntu"/>
              </a:rPr>
              <a:t>JUNK</a:t>
            </a:r>
            <a:endParaRPr lang="en-US" sz="28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" name="Shape 213"/>
          <p:cNvSpPr/>
          <p:nvPr/>
        </p:nvSpPr>
        <p:spPr>
          <a:xfrm>
            <a:off x="5183848" y="538750"/>
            <a:ext cx="1953652" cy="530361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214"/>
          <p:cNvSpPr txBox="1">
            <a:spLocks/>
          </p:cNvSpPr>
          <p:nvPr/>
        </p:nvSpPr>
        <p:spPr>
          <a:xfrm>
            <a:off x="5436530" y="589339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75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215"/>
          <p:cNvSpPr/>
          <p:nvPr/>
        </p:nvSpPr>
        <p:spPr>
          <a:xfrm>
            <a:off x="5183848" y="2777394"/>
            <a:ext cx="1930600" cy="405235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dirty="0" smtClean="0">
                <a:latin typeface="Ubuntu"/>
                <a:ea typeface="Ubuntu"/>
                <a:cs typeface="Ubuntu"/>
                <a:sym typeface="Ubuntu"/>
              </a:rPr>
              <a:t>JUNK</a:t>
            </a:r>
            <a:endParaRPr lang="en-US" sz="28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69" t="74510" r="37745"/>
          <a:stretch/>
        </p:blipFill>
        <p:spPr>
          <a:xfrm>
            <a:off x="759733" y="1116556"/>
            <a:ext cx="1739900" cy="15849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76757" r="62582"/>
          <a:stretch/>
        </p:blipFill>
        <p:spPr>
          <a:xfrm>
            <a:off x="3304270" y="1242286"/>
            <a:ext cx="1181100" cy="14452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35" r="79248"/>
          <a:stretch/>
        </p:blipFill>
        <p:spPr>
          <a:xfrm>
            <a:off x="5372181" y="1210214"/>
            <a:ext cx="1612900" cy="150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371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27"/>
          <p:cNvSpPr/>
          <p:nvPr/>
        </p:nvSpPr>
        <p:spPr>
          <a:xfrm>
            <a:off x="457196" y="1596116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228"/>
          <p:cNvSpPr txBox="1">
            <a:spLocks/>
          </p:cNvSpPr>
          <p:nvPr/>
        </p:nvSpPr>
        <p:spPr>
          <a:xfrm>
            <a:off x="684565" y="1590159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227"/>
          <p:cNvSpPr/>
          <p:nvPr/>
        </p:nvSpPr>
        <p:spPr>
          <a:xfrm>
            <a:off x="2743196" y="15901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" name="Shape 228"/>
          <p:cNvSpPr txBox="1">
            <a:spLocks/>
          </p:cNvSpPr>
          <p:nvPr/>
        </p:nvSpPr>
        <p:spPr>
          <a:xfrm>
            <a:off x="2970564" y="1579962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1" name="Shape 227"/>
          <p:cNvSpPr/>
          <p:nvPr/>
        </p:nvSpPr>
        <p:spPr>
          <a:xfrm>
            <a:off x="5029187" y="1590159"/>
            <a:ext cx="2286000" cy="566345"/>
          </a:xfrm>
          <a:prstGeom prst="rect">
            <a:avLst/>
          </a:prstGeom>
          <a:solidFill>
            <a:srgbClr val="28588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Shape 228"/>
          <p:cNvSpPr txBox="1">
            <a:spLocks/>
          </p:cNvSpPr>
          <p:nvPr/>
        </p:nvSpPr>
        <p:spPr>
          <a:xfrm>
            <a:off x="5256557" y="1599971"/>
            <a:ext cx="1831263" cy="4855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MATERIAL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00520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53"/>
          <p:cNvSpPr/>
          <p:nvPr/>
        </p:nvSpPr>
        <p:spPr>
          <a:xfrm>
            <a:off x="623374" y="517022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54"/>
          <p:cNvSpPr txBox="1">
            <a:spLocks/>
          </p:cNvSpPr>
          <p:nvPr/>
        </p:nvSpPr>
        <p:spPr>
          <a:xfrm>
            <a:off x="876056" y="567611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55"/>
          <p:cNvSpPr/>
          <p:nvPr/>
        </p:nvSpPr>
        <p:spPr>
          <a:xfrm>
            <a:off x="645918" y="2540740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Destroy a card of your choice from the workbench</a:t>
            </a:r>
          </a:p>
        </p:txBody>
      </p:sp>
      <p:pic>
        <p:nvPicPr>
          <p:cNvPr id="18" name="Shape 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5168" y="1211117"/>
            <a:ext cx="1220789" cy="122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53"/>
          <p:cNvSpPr/>
          <p:nvPr/>
        </p:nvSpPr>
        <p:spPr>
          <a:xfrm>
            <a:off x="2908866" y="517022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54"/>
          <p:cNvSpPr txBox="1">
            <a:spLocks/>
          </p:cNvSpPr>
          <p:nvPr/>
        </p:nvSpPr>
        <p:spPr>
          <a:xfrm>
            <a:off x="3161548" y="567611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55"/>
          <p:cNvSpPr/>
          <p:nvPr/>
        </p:nvSpPr>
        <p:spPr>
          <a:xfrm>
            <a:off x="2931410" y="2540740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Destroy a card of your choice from the workbench</a:t>
            </a:r>
          </a:p>
        </p:txBody>
      </p:sp>
      <p:pic>
        <p:nvPicPr>
          <p:cNvPr id="22" name="Shape 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00660" y="1211117"/>
            <a:ext cx="1220789" cy="1220788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Shape 53"/>
          <p:cNvSpPr/>
          <p:nvPr/>
        </p:nvSpPr>
        <p:spPr>
          <a:xfrm>
            <a:off x="5194358" y="517022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Shape 54"/>
          <p:cNvSpPr txBox="1">
            <a:spLocks/>
          </p:cNvSpPr>
          <p:nvPr/>
        </p:nvSpPr>
        <p:spPr>
          <a:xfrm>
            <a:off x="5447040" y="567611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55"/>
          <p:cNvSpPr/>
          <p:nvPr/>
        </p:nvSpPr>
        <p:spPr>
          <a:xfrm>
            <a:off x="5216902" y="2540740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Destroy a card of your choice from the workbench</a:t>
            </a:r>
          </a:p>
        </p:txBody>
      </p:sp>
      <p:pic>
        <p:nvPicPr>
          <p:cNvPr id="26" name="Shape 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86152" y="1211117"/>
            <a:ext cx="1220789" cy="122078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Shape 61"/>
          <p:cNvSpPr/>
          <p:nvPr/>
        </p:nvSpPr>
        <p:spPr>
          <a:xfrm>
            <a:off x="645918" y="3617819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62"/>
          <p:cNvSpPr txBox="1">
            <a:spLocks/>
          </p:cNvSpPr>
          <p:nvPr/>
        </p:nvSpPr>
        <p:spPr>
          <a:xfrm>
            <a:off x="898600" y="366840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63"/>
          <p:cNvSpPr/>
          <p:nvPr/>
        </p:nvSpPr>
        <p:spPr>
          <a:xfrm>
            <a:off x="657446" y="5655791"/>
            <a:ext cx="1930600" cy="768759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Reverse the turn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order after the current player’s turn ends.</a:t>
            </a:r>
            <a:endParaRPr lang="en-US" sz="16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0" name="Shape 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5168" y="4292467"/>
            <a:ext cx="1221310" cy="1221309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61"/>
          <p:cNvSpPr/>
          <p:nvPr/>
        </p:nvSpPr>
        <p:spPr>
          <a:xfrm>
            <a:off x="2931918" y="3619920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Shape 62"/>
          <p:cNvSpPr txBox="1">
            <a:spLocks/>
          </p:cNvSpPr>
          <p:nvPr/>
        </p:nvSpPr>
        <p:spPr>
          <a:xfrm>
            <a:off x="3184600" y="3670509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3" name="Shape 63"/>
          <p:cNvSpPr/>
          <p:nvPr/>
        </p:nvSpPr>
        <p:spPr>
          <a:xfrm>
            <a:off x="2943446" y="5657892"/>
            <a:ext cx="1930600" cy="768759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Reverse the turn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order after the current player’s turn ends.</a:t>
            </a:r>
            <a:endParaRPr lang="en-US" sz="16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4" name="Shape 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01168" y="4294568"/>
            <a:ext cx="1221310" cy="1221309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69"/>
          <p:cNvSpPr/>
          <p:nvPr/>
        </p:nvSpPr>
        <p:spPr>
          <a:xfrm>
            <a:off x="5193850" y="3617819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" name="Shape 70"/>
          <p:cNvSpPr txBox="1">
            <a:spLocks/>
          </p:cNvSpPr>
          <p:nvPr/>
        </p:nvSpPr>
        <p:spPr>
          <a:xfrm>
            <a:off x="5446532" y="366840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7" name="Shape 71"/>
          <p:cNvSpPr/>
          <p:nvPr/>
        </p:nvSpPr>
        <p:spPr>
          <a:xfrm>
            <a:off x="5205376" y="5581419"/>
            <a:ext cx="1930600" cy="9175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Prevent a player from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playing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cards onto the workbench this turn</a:t>
            </a:r>
          </a:p>
        </p:txBody>
      </p:sp>
      <p:pic>
        <p:nvPicPr>
          <p:cNvPr id="38" name="Shape 7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09204" y="4330123"/>
            <a:ext cx="1145995" cy="114599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Shape 69"/>
          <p:cNvSpPr/>
          <p:nvPr/>
        </p:nvSpPr>
        <p:spPr>
          <a:xfrm>
            <a:off x="622866" y="6833581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Shape 70"/>
          <p:cNvSpPr txBox="1">
            <a:spLocks/>
          </p:cNvSpPr>
          <p:nvPr/>
        </p:nvSpPr>
        <p:spPr>
          <a:xfrm>
            <a:off x="875548" y="6884170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1" name="Shape 71"/>
          <p:cNvSpPr/>
          <p:nvPr/>
        </p:nvSpPr>
        <p:spPr>
          <a:xfrm>
            <a:off x="634392" y="8797181"/>
            <a:ext cx="1930600" cy="9175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Prevent a player from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playing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cards onto the workbench this turn</a:t>
            </a:r>
          </a:p>
        </p:txBody>
      </p:sp>
      <p:pic>
        <p:nvPicPr>
          <p:cNvPr id="42" name="Shape 7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8220" y="7545885"/>
            <a:ext cx="1145995" cy="1145995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Shape 77"/>
          <p:cNvSpPr/>
          <p:nvPr/>
        </p:nvSpPr>
        <p:spPr>
          <a:xfrm>
            <a:off x="2908866" y="6833581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" name="Shape 78"/>
          <p:cNvSpPr txBox="1">
            <a:spLocks/>
          </p:cNvSpPr>
          <p:nvPr/>
        </p:nvSpPr>
        <p:spPr>
          <a:xfrm>
            <a:off x="3161548" y="6884170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9" name="Shape 79"/>
          <p:cNvSpPr/>
          <p:nvPr/>
        </p:nvSpPr>
        <p:spPr>
          <a:xfrm>
            <a:off x="2920394" y="9180009"/>
            <a:ext cx="1930600" cy="460303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Play 1 card onto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the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workbench</a:t>
            </a:r>
          </a:p>
        </p:txBody>
      </p:sp>
      <p:pic>
        <p:nvPicPr>
          <p:cNvPr id="50" name="Shape 8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71954" y="7770110"/>
            <a:ext cx="1063390" cy="106339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Shape 77"/>
          <p:cNvSpPr/>
          <p:nvPr/>
        </p:nvSpPr>
        <p:spPr>
          <a:xfrm>
            <a:off x="5193850" y="6833581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" name="Shape 78"/>
          <p:cNvSpPr txBox="1">
            <a:spLocks/>
          </p:cNvSpPr>
          <p:nvPr/>
        </p:nvSpPr>
        <p:spPr>
          <a:xfrm>
            <a:off x="5446532" y="6884170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53" name="Shape 79"/>
          <p:cNvSpPr/>
          <p:nvPr/>
        </p:nvSpPr>
        <p:spPr>
          <a:xfrm>
            <a:off x="5205378" y="9180009"/>
            <a:ext cx="1930600" cy="460303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Play 1 card onto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the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workbench</a:t>
            </a:r>
          </a:p>
        </p:txBody>
      </p:sp>
      <p:pic>
        <p:nvPicPr>
          <p:cNvPr id="54" name="Shape 8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56938" y="7770110"/>
            <a:ext cx="1063390" cy="10633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4559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5"/>
          <p:cNvSpPr/>
          <p:nvPr/>
        </p:nvSpPr>
        <p:spPr>
          <a:xfrm>
            <a:off x="457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156"/>
          <p:cNvSpPr txBox="1">
            <a:spLocks/>
          </p:cNvSpPr>
          <p:nvPr/>
        </p:nvSpPr>
        <p:spPr>
          <a:xfrm>
            <a:off x="848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155"/>
          <p:cNvSpPr/>
          <p:nvPr/>
        </p:nvSpPr>
        <p:spPr>
          <a:xfrm>
            <a:off x="2743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Shape 156"/>
          <p:cNvSpPr txBox="1">
            <a:spLocks/>
          </p:cNvSpPr>
          <p:nvPr/>
        </p:nvSpPr>
        <p:spPr>
          <a:xfrm>
            <a:off x="3134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9" name="Shape 155"/>
          <p:cNvSpPr/>
          <p:nvPr/>
        </p:nvSpPr>
        <p:spPr>
          <a:xfrm>
            <a:off x="5029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156"/>
          <p:cNvSpPr txBox="1">
            <a:spLocks/>
          </p:cNvSpPr>
          <p:nvPr/>
        </p:nvSpPr>
        <p:spPr>
          <a:xfrm>
            <a:off x="5420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155"/>
          <p:cNvSpPr/>
          <p:nvPr/>
        </p:nvSpPr>
        <p:spPr>
          <a:xfrm>
            <a:off x="457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156"/>
          <p:cNvSpPr txBox="1">
            <a:spLocks/>
          </p:cNvSpPr>
          <p:nvPr/>
        </p:nvSpPr>
        <p:spPr>
          <a:xfrm>
            <a:off x="848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155"/>
          <p:cNvSpPr/>
          <p:nvPr/>
        </p:nvSpPr>
        <p:spPr>
          <a:xfrm>
            <a:off x="2743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Shape 156"/>
          <p:cNvSpPr txBox="1">
            <a:spLocks/>
          </p:cNvSpPr>
          <p:nvPr/>
        </p:nvSpPr>
        <p:spPr>
          <a:xfrm>
            <a:off x="3134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155"/>
          <p:cNvSpPr/>
          <p:nvPr/>
        </p:nvSpPr>
        <p:spPr>
          <a:xfrm>
            <a:off x="5029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" name="Shape 156"/>
          <p:cNvSpPr txBox="1">
            <a:spLocks/>
          </p:cNvSpPr>
          <p:nvPr/>
        </p:nvSpPr>
        <p:spPr>
          <a:xfrm>
            <a:off x="5420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7" name="Shape 155"/>
          <p:cNvSpPr/>
          <p:nvPr/>
        </p:nvSpPr>
        <p:spPr>
          <a:xfrm>
            <a:off x="457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156"/>
          <p:cNvSpPr txBox="1">
            <a:spLocks/>
          </p:cNvSpPr>
          <p:nvPr/>
        </p:nvSpPr>
        <p:spPr>
          <a:xfrm>
            <a:off x="848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155"/>
          <p:cNvSpPr/>
          <p:nvPr/>
        </p:nvSpPr>
        <p:spPr>
          <a:xfrm>
            <a:off x="2743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" name="Shape 156"/>
          <p:cNvSpPr txBox="1">
            <a:spLocks/>
          </p:cNvSpPr>
          <p:nvPr/>
        </p:nvSpPr>
        <p:spPr>
          <a:xfrm>
            <a:off x="3134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1" name="Shape 155"/>
          <p:cNvSpPr/>
          <p:nvPr/>
        </p:nvSpPr>
        <p:spPr>
          <a:xfrm>
            <a:off x="5029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Shape 156"/>
          <p:cNvSpPr txBox="1">
            <a:spLocks/>
          </p:cNvSpPr>
          <p:nvPr/>
        </p:nvSpPr>
        <p:spPr>
          <a:xfrm>
            <a:off x="5420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397974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56"/>
          <p:cNvSpPr txBox="1">
            <a:spLocks/>
          </p:cNvSpPr>
          <p:nvPr/>
        </p:nvSpPr>
        <p:spPr>
          <a:xfrm>
            <a:off x="848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8" name="Shape 156"/>
          <p:cNvSpPr txBox="1">
            <a:spLocks/>
          </p:cNvSpPr>
          <p:nvPr/>
        </p:nvSpPr>
        <p:spPr>
          <a:xfrm>
            <a:off x="3134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0" name="Shape 156"/>
          <p:cNvSpPr txBox="1">
            <a:spLocks/>
          </p:cNvSpPr>
          <p:nvPr/>
        </p:nvSpPr>
        <p:spPr>
          <a:xfrm>
            <a:off x="5420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2" name="Shape 156"/>
          <p:cNvSpPr txBox="1">
            <a:spLocks/>
          </p:cNvSpPr>
          <p:nvPr/>
        </p:nvSpPr>
        <p:spPr>
          <a:xfrm>
            <a:off x="848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4" name="Shape 156"/>
          <p:cNvSpPr txBox="1">
            <a:spLocks/>
          </p:cNvSpPr>
          <p:nvPr/>
        </p:nvSpPr>
        <p:spPr>
          <a:xfrm>
            <a:off x="3134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6" name="Shape 156"/>
          <p:cNvSpPr txBox="1">
            <a:spLocks/>
          </p:cNvSpPr>
          <p:nvPr/>
        </p:nvSpPr>
        <p:spPr>
          <a:xfrm>
            <a:off x="5420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8" name="Shape 156"/>
          <p:cNvSpPr txBox="1">
            <a:spLocks/>
          </p:cNvSpPr>
          <p:nvPr/>
        </p:nvSpPr>
        <p:spPr>
          <a:xfrm>
            <a:off x="848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0" name="Shape 156"/>
          <p:cNvSpPr txBox="1">
            <a:spLocks/>
          </p:cNvSpPr>
          <p:nvPr/>
        </p:nvSpPr>
        <p:spPr>
          <a:xfrm>
            <a:off x="3134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2" name="Shape 156"/>
          <p:cNvSpPr txBox="1">
            <a:spLocks/>
          </p:cNvSpPr>
          <p:nvPr/>
        </p:nvSpPr>
        <p:spPr>
          <a:xfrm>
            <a:off x="5420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3" name="Shape 77"/>
          <p:cNvSpPr/>
          <p:nvPr/>
        </p:nvSpPr>
        <p:spPr>
          <a:xfrm>
            <a:off x="633254" y="46996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" name="Shape 78"/>
          <p:cNvSpPr txBox="1">
            <a:spLocks/>
          </p:cNvSpPr>
          <p:nvPr/>
        </p:nvSpPr>
        <p:spPr>
          <a:xfrm>
            <a:off x="885936" y="52055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5" name="Shape 79"/>
          <p:cNvSpPr/>
          <p:nvPr/>
        </p:nvSpPr>
        <p:spPr>
          <a:xfrm>
            <a:off x="644782" y="2816395"/>
            <a:ext cx="1930600" cy="460303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Play 1 card onto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the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workbench</a:t>
            </a:r>
          </a:p>
        </p:txBody>
      </p:sp>
      <p:pic>
        <p:nvPicPr>
          <p:cNvPr id="36" name="Shape 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96342" y="1406496"/>
            <a:ext cx="1063390" cy="106339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85"/>
          <p:cNvSpPr/>
          <p:nvPr/>
        </p:nvSpPr>
        <p:spPr>
          <a:xfrm>
            <a:off x="2919254" y="46996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" name="Shape 86"/>
          <p:cNvSpPr txBox="1">
            <a:spLocks/>
          </p:cNvSpPr>
          <p:nvPr/>
        </p:nvSpPr>
        <p:spPr>
          <a:xfrm>
            <a:off x="3171936" y="52055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9" name="Shape 87"/>
          <p:cNvSpPr/>
          <p:nvPr/>
        </p:nvSpPr>
        <p:spPr>
          <a:xfrm>
            <a:off x="2930782" y="2702095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Steal 1 card from another player’s hand</a:t>
            </a:r>
          </a:p>
        </p:txBody>
      </p:sp>
      <p:pic>
        <p:nvPicPr>
          <p:cNvPr id="40" name="Shape 8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3345488" y="1387598"/>
            <a:ext cx="1101186" cy="1101186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Shape 85"/>
          <p:cNvSpPr/>
          <p:nvPr/>
        </p:nvSpPr>
        <p:spPr>
          <a:xfrm>
            <a:off x="5185494" y="520556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" name="Shape 86"/>
          <p:cNvSpPr txBox="1">
            <a:spLocks/>
          </p:cNvSpPr>
          <p:nvPr/>
        </p:nvSpPr>
        <p:spPr>
          <a:xfrm>
            <a:off x="5438176" y="571145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3" name="Shape 87"/>
          <p:cNvSpPr/>
          <p:nvPr/>
        </p:nvSpPr>
        <p:spPr>
          <a:xfrm>
            <a:off x="5197022" y="2752684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Steal 1 card from another player’s hand</a:t>
            </a:r>
          </a:p>
        </p:txBody>
      </p:sp>
      <p:pic>
        <p:nvPicPr>
          <p:cNvPr id="44" name="Shape 8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5611728" y="1438187"/>
            <a:ext cx="1101186" cy="110118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Shape 93"/>
          <p:cNvSpPr/>
          <p:nvPr/>
        </p:nvSpPr>
        <p:spPr>
          <a:xfrm>
            <a:off x="633254" y="3665846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" name="Shape 94"/>
          <p:cNvSpPr txBox="1">
            <a:spLocks/>
          </p:cNvSpPr>
          <p:nvPr/>
        </p:nvSpPr>
        <p:spPr>
          <a:xfrm>
            <a:off x="885936" y="3716435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7" name="Shape 95"/>
          <p:cNvSpPr/>
          <p:nvPr/>
        </p:nvSpPr>
        <p:spPr>
          <a:xfrm>
            <a:off x="644782" y="5897974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Discard 2 cards from another player’s hand</a:t>
            </a:r>
          </a:p>
        </p:txBody>
      </p:sp>
      <p:pic>
        <p:nvPicPr>
          <p:cNvPr id="48" name="Shape 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336" y="4894326"/>
            <a:ext cx="860487" cy="860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Shape 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6936" y="4481576"/>
            <a:ext cx="860487" cy="860487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Shape 93"/>
          <p:cNvSpPr/>
          <p:nvPr/>
        </p:nvSpPr>
        <p:spPr>
          <a:xfrm>
            <a:off x="2919254" y="3665846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Shape 94"/>
          <p:cNvSpPr txBox="1">
            <a:spLocks/>
          </p:cNvSpPr>
          <p:nvPr/>
        </p:nvSpPr>
        <p:spPr>
          <a:xfrm>
            <a:off x="3171936" y="3716435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52" name="Shape 95"/>
          <p:cNvSpPr/>
          <p:nvPr/>
        </p:nvSpPr>
        <p:spPr>
          <a:xfrm>
            <a:off x="2930782" y="5897974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Discard 2 cards from another player’s hand</a:t>
            </a:r>
          </a:p>
        </p:txBody>
      </p:sp>
      <p:pic>
        <p:nvPicPr>
          <p:cNvPr id="53" name="Shape 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46336" y="4894326"/>
            <a:ext cx="860487" cy="860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Shape 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12936" y="4481576"/>
            <a:ext cx="860487" cy="860487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102"/>
          <p:cNvSpPr/>
          <p:nvPr/>
        </p:nvSpPr>
        <p:spPr>
          <a:xfrm>
            <a:off x="5193730" y="3665846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" name="Shape 103"/>
          <p:cNvSpPr txBox="1">
            <a:spLocks/>
          </p:cNvSpPr>
          <p:nvPr/>
        </p:nvSpPr>
        <p:spPr>
          <a:xfrm>
            <a:off x="5446412" y="3716435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57" name="Shape 104"/>
          <p:cNvSpPr/>
          <p:nvPr/>
        </p:nvSpPr>
        <p:spPr>
          <a:xfrm>
            <a:off x="5205258" y="5897974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77500" lnSpcReduction="2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Force a player to discard and redraw their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hand, up to the same number of cards.</a:t>
            </a:r>
            <a:endParaRPr lang="en-US" sz="16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8" name="Shape 1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60646" y="5138196"/>
            <a:ext cx="688902" cy="688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Shape 10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66762" y="4773705"/>
            <a:ext cx="546768" cy="546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Shape 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46995" y="5138196"/>
            <a:ext cx="546768" cy="546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Shape 10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76496" y="4322750"/>
            <a:ext cx="688902" cy="688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Shape 1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44662" y="4606278"/>
            <a:ext cx="688902" cy="6889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156"/>
          <p:cNvSpPr txBox="1">
            <a:spLocks/>
          </p:cNvSpPr>
          <p:nvPr/>
        </p:nvSpPr>
        <p:spPr>
          <a:xfrm>
            <a:off x="859627" y="8018903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64" name="Shape 102"/>
          <p:cNvSpPr/>
          <p:nvPr/>
        </p:nvSpPr>
        <p:spPr>
          <a:xfrm>
            <a:off x="633254" y="686256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" name="Shape 103"/>
          <p:cNvSpPr txBox="1">
            <a:spLocks/>
          </p:cNvSpPr>
          <p:nvPr/>
        </p:nvSpPr>
        <p:spPr>
          <a:xfrm>
            <a:off x="885936" y="691315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66" name="Shape 104"/>
          <p:cNvSpPr/>
          <p:nvPr/>
        </p:nvSpPr>
        <p:spPr>
          <a:xfrm>
            <a:off x="644782" y="9094695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77500" lnSpcReduction="2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Force a player to discard and redraw their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hand, up to the same number of cards.</a:t>
            </a:r>
            <a:endParaRPr lang="en-US" sz="1600" b="0" i="0" u="none" strike="noStrike" cap="none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7" name="Shape 1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0170" y="8334917"/>
            <a:ext cx="688902" cy="688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10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6286" y="7970426"/>
            <a:ext cx="546768" cy="546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Shape 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6519" y="8334917"/>
            <a:ext cx="546768" cy="546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10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16020" y="7519471"/>
            <a:ext cx="688902" cy="688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1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84186" y="7802999"/>
            <a:ext cx="688902" cy="688902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114"/>
          <p:cNvSpPr/>
          <p:nvPr/>
        </p:nvSpPr>
        <p:spPr>
          <a:xfrm>
            <a:off x="2935992" y="6865123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3" name="Shape 115"/>
          <p:cNvSpPr txBox="1">
            <a:spLocks/>
          </p:cNvSpPr>
          <p:nvPr/>
        </p:nvSpPr>
        <p:spPr>
          <a:xfrm>
            <a:off x="3188674" y="6915712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74" name="Shape 116"/>
          <p:cNvSpPr/>
          <p:nvPr/>
        </p:nvSpPr>
        <p:spPr>
          <a:xfrm>
            <a:off x="2947520" y="9211551"/>
            <a:ext cx="1930600" cy="460303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Swap hands with another player</a:t>
            </a:r>
          </a:p>
        </p:txBody>
      </p:sp>
      <p:pic>
        <p:nvPicPr>
          <p:cNvPr id="75" name="Shape 1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3120912" y="7777543"/>
            <a:ext cx="1111611" cy="1111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1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3853839" y="7783455"/>
            <a:ext cx="886798" cy="88679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156"/>
          <p:cNvSpPr txBox="1">
            <a:spLocks/>
          </p:cNvSpPr>
          <p:nvPr/>
        </p:nvSpPr>
        <p:spPr>
          <a:xfrm>
            <a:off x="5399653" y="8013829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78" name="Shape 114"/>
          <p:cNvSpPr/>
          <p:nvPr/>
        </p:nvSpPr>
        <p:spPr>
          <a:xfrm>
            <a:off x="5201542" y="6856370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9" name="Shape 115"/>
          <p:cNvSpPr txBox="1">
            <a:spLocks/>
          </p:cNvSpPr>
          <p:nvPr/>
        </p:nvSpPr>
        <p:spPr>
          <a:xfrm>
            <a:off x="5454224" y="6906959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80" name="Shape 116"/>
          <p:cNvSpPr/>
          <p:nvPr/>
        </p:nvSpPr>
        <p:spPr>
          <a:xfrm>
            <a:off x="5213070" y="9202798"/>
            <a:ext cx="1930600" cy="460303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Swap hands with another player</a:t>
            </a:r>
          </a:p>
        </p:txBody>
      </p:sp>
      <p:pic>
        <p:nvPicPr>
          <p:cNvPr id="81" name="Shape 1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5386462" y="7768790"/>
            <a:ext cx="1111611" cy="1111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Shape 1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6119389" y="7774702"/>
            <a:ext cx="886798" cy="8867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926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5"/>
          <p:cNvSpPr/>
          <p:nvPr/>
        </p:nvSpPr>
        <p:spPr>
          <a:xfrm>
            <a:off x="457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156"/>
          <p:cNvSpPr txBox="1">
            <a:spLocks/>
          </p:cNvSpPr>
          <p:nvPr/>
        </p:nvSpPr>
        <p:spPr>
          <a:xfrm>
            <a:off x="848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155"/>
          <p:cNvSpPr/>
          <p:nvPr/>
        </p:nvSpPr>
        <p:spPr>
          <a:xfrm>
            <a:off x="2743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Shape 156"/>
          <p:cNvSpPr txBox="1">
            <a:spLocks/>
          </p:cNvSpPr>
          <p:nvPr/>
        </p:nvSpPr>
        <p:spPr>
          <a:xfrm>
            <a:off x="3134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9" name="Shape 155"/>
          <p:cNvSpPr/>
          <p:nvPr/>
        </p:nvSpPr>
        <p:spPr>
          <a:xfrm>
            <a:off x="5029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156"/>
          <p:cNvSpPr txBox="1">
            <a:spLocks/>
          </p:cNvSpPr>
          <p:nvPr/>
        </p:nvSpPr>
        <p:spPr>
          <a:xfrm>
            <a:off x="5420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155"/>
          <p:cNvSpPr/>
          <p:nvPr/>
        </p:nvSpPr>
        <p:spPr>
          <a:xfrm>
            <a:off x="457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156"/>
          <p:cNvSpPr txBox="1">
            <a:spLocks/>
          </p:cNvSpPr>
          <p:nvPr/>
        </p:nvSpPr>
        <p:spPr>
          <a:xfrm>
            <a:off x="848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155"/>
          <p:cNvSpPr/>
          <p:nvPr/>
        </p:nvSpPr>
        <p:spPr>
          <a:xfrm>
            <a:off x="2743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Shape 156"/>
          <p:cNvSpPr txBox="1">
            <a:spLocks/>
          </p:cNvSpPr>
          <p:nvPr/>
        </p:nvSpPr>
        <p:spPr>
          <a:xfrm>
            <a:off x="3134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155"/>
          <p:cNvSpPr/>
          <p:nvPr/>
        </p:nvSpPr>
        <p:spPr>
          <a:xfrm>
            <a:off x="5029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" name="Shape 156"/>
          <p:cNvSpPr txBox="1">
            <a:spLocks/>
          </p:cNvSpPr>
          <p:nvPr/>
        </p:nvSpPr>
        <p:spPr>
          <a:xfrm>
            <a:off x="5420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7" name="Shape 155"/>
          <p:cNvSpPr/>
          <p:nvPr/>
        </p:nvSpPr>
        <p:spPr>
          <a:xfrm>
            <a:off x="457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156"/>
          <p:cNvSpPr txBox="1">
            <a:spLocks/>
          </p:cNvSpPr>
          <p:nvPr/>
        </p:nvSpPr>
        <p:spPr>
          <a:xfrm>
            <a:off x="848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155"/>
          <p:cNvSpPr/>
          <p:nvPr/>
        </p:nvSpPr>
        <p:spPr>
          <a:xfrm>
            <a:off x="2743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" name="Shape 156"/>
          <p:cNvSpPr txBox="1">
            <a:spLocks/>
          </p:cNvSpPr>
          <p:nvPr/>
        </p:nvSpPr>
        <p:spPr>
          <a:xfrm>
            <a:off x="3134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1" name="Shape 155"/>
          <p:cNvSpPr/>
          <p:nvPr/>
        </p:nvSpPr>
        <p:spPr>
          <a:xfrm>
            <a:off x="5029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Shape 156"/>
          <p:cNvSpPr txBox="1">
            <a:spLocks/>
          </p:cNvSpPr>
          <p:nvPr/>
        </p:nvSpPr>
        <p:spPr>
          <a:xfrm>
            <a:off x="5420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973765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56"/>
          <p:cNvSpPr txBox="1">
            <a:spLocks/>
          </p:cNvSpPr>
          <p:nvPr/>
        </p:nvSpPr>
        <p:spPr>
          <a:xfrm>
            <a:off x="848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8" name="Shape 156"/>
          <p:cNvSpPr txBox="1">
            <a:spLocks/>
          </p:cNvSpPr>
          <p:nvPr/>
        </p:nvSpPr>
        <p:spPr>
          <a:xfrm>
            <a:off x="3134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0" name="Shape 156"/>
          <p:cNvSpPr txBox="1">
            <a:spLocks/>
          </p:cNvSpPr>
          <p:nvPr/>
        </p:nvSpPr>
        <p:spPr>
          <a:xfrm>
            <a:off x="5420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2" name="Shape 156"/>
          <p:cNvSpPr txBox="1">
            <a:spLocks/>
          </p:cNvSpPr>
          <p:nvPr/>
        </p:nvSpPr>
        <p:spPr>
          <a:xfrm>
            <a:off x="848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4" name="Shape 156"/>
          <p:cNvSpPr txBox="1">
            <a:spLocks/>
          </p:cNvSpPr>
          <p:nvPr/>
        </p:nvSpPr>
        <p:spPr>
          <a:xfrm>
            <a:off x="3134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6" name="Shape 156"/>
          <p:cNvSpPr txBox="1">
            <a:spLocks/>
          </p:cNvSpPr>
          <p:nvPr/>
        </p:nvSpPr>
        <p:spPr>
          <a:xfrm>
            <a:off x="5420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8" name="Shape 156"/>
          <p:cNvSpPr txBox="1">
            <a:spLocks/>
          </p:cNvSpPr>
          <p:nvPr/>
        </p:nvSpPr>
        <p:spPr>
          <a:xfrm>
            <a:off x="848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0" name="Shape 156"/>
          <p:cNvSpPr txBox="1">
            <a:spLocks/>
          </p:cNvSpPr>
          <p:nvPr/>
        </p:nvSpPr>
        <p:spPr>
          <a:xfrm>
            <a:off x="3134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2" name="Shape 156"/>
          <p:cNvSpPr txBox="1">
            <a:spLocks/>
          </p:cNvSpPr>
          <p:nvPr/>
        </p:nvSpPr>
        <p:spPr>
          <a:xfrm>
            <a:off x="5420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123"/>
          <p:cNvSpPr/>
          <p:nvPr/>
        </p:nvSpPr>
        <p:spPr>
          <a:xfrm>
            <a:off x="633254" y="41281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" name="Shape 124"/>
          <p:cNvSpPr txBox="1">
            <a:spLocks/>
          </p:cNvSpPr>
          <p:nvPr/>
        </p:nvSpPr>
        <p:spPr>
          <a:xfrm>
            <a:off x="885936" y="46340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125"/>
          <p:cNvSpPr/>
          <p:nvPr/>
        </p:nvSpPr>
        <p:spPr>
          <a:xfrm>
            <a:off x="644782" y="2644945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Swap the position of any 2 cards on the workbench</a:t>
            </a:r>
          </a:p>
        </p:txBody>
      </p:sp>
      <p:pic>
        <p:nvPicPr>
          <p:cNvPr id="27" name="Shape 1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7340" y="1200345"/>
            <a:ext cx="1361393" cy="1361393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123"/>
          <p:cNvSpPr/>
          <p:nvPr/>
        </p:nvSpPr>
        <p:spPr>
          <a:xfrm>
            <a:off x="2922808" y="463406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" name="Shape 124"/>
          <p:cNvSpPr txBox="1">
            <a:spLocks/>
          </p:cNvSpPr>
          <p:nvPr/>
        </p:nvSpPr>
        <p:spPr>
          <a:xfrm>
            <a:off x="3175490" y="513995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3" name="Shape 125"/>
          <p:cNvSpPr/>
          <p:nvPr/>
        </p:nvSpPr>
        <p:spPr>
          <a:xfrm>
            <a:off x="2934336" y="2695534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Swap the position of any 2 cards on the workbench</a:t>
            </a:r>
          </a:p>
        </p:txBody>
      </p:sp>
      <p:pic>
        <p:nvPicPr>
          <p:cNvPr id="34" name="Shape 1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36894" y="1250934"/>
            <a:ext cx="1361393" cy="1361393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123"/>
          <p:cNvSpPr/>
          <p:nvPr/>
        </p:nvSpPr>
        <p:spPr>
          <a:xfrm>
            <a:off x="5220336" y="463406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" name="Shape 124"/>
          <p:cNvSpPr txBox="1">
            <a:spLocks/>
          </p:cNvSpPr>
          <p:nvPr/>
        </p:nvSpPr>
        <p:spPr>
          <a:xfrm>
            <a:off x="5473018" y="513995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7" name="Shape 125"/>
          <p:cNvSpPr/>
          <p:nvPr/>
        </p:nvSpPr>
        <p:spPr>
          <a:xfrm>
            <a:off x="5231864" y="2695534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Swap the position of any 2 cards on the workbench</a:t>
            </a:r>
          </a:p>
        </p:txBody>
      </p:sp>
      <p:pic>
        <p:nvPicPr>
          <p:cNvPr id="38" name="Shape 1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34422" y="1250934"/>
            <a:ext cx="1361393" cy="1361393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Shape 123"/>
          <p:cNvSpPr/>
          <p:nvPr/>
        </p:nvSpPr>
        <p:spPr>
          <a:xfrm>
            <a:off x="633254" y="361321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Shape 124"/>
          <p:cNvSpPr txBox="1">
            <a:spLocks/>
          </p:cNvSpPr>
          <p:nvPr/>
        </p:nvSpPr>
        <p:spPr>
          <a:xfrm>
            <a:off x="885936" y="366380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1" name="Shape 125"/>
          <p:cNvSpPr/>
          <p:nvPr/>
        </p:nvSpPr>
        <p:spPr>
          <a:xfrm>
            <a:off x="644782" y="5845345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Swap the position of any 2 cards on the workbench</a:t>
            </a:r>
          </a:p>
        </p:txBody>
      </p:sp>
      <p:pic>
        <p:nvPicPr>
          <p:cNvPr id="42" name="Shape 1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7340" y="4400745"/>
            <a:ext cx="1361393" cy="1361393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Shape 123"/>
          <p:cNvSpPr/>
          <p:nvPr/>
        </p:nvSpPr>
        <p:spPr>
          <a:xfrm>
            <a:off x="2925274" y="3663806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" name="Shape 124"/>
          <p:cNvSpPr txBox="1">
            <a:spLocks/>
          </p:cNvSpPr>
          <p:nvPr/>
        </p:nvSpPr>
        <p:spPr>
          <a:xfrm>
            <a:off x="3177956" y="3714395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5" name="Shape 125"/>
          <p:cNvSpPr/>
          <p:nvPr/>
        </p:nvSpPr>
        <p:spPr>
          <a:xfrm>
            <a:off x="2936802" y="5895934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Swap the position of any 2 cards on the workbench</a:t>
            </a:r>
          </a:p>
        </p:txBody>
      </p:sp>
      <p:pic>
        <p:nvPicPr>
          <p:cNvPr id="46" name="Shape 1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39360" y="4451334"/>
            <a:ext cx="1361393" cy="1361393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Shape 131"/>
          <p:cNvSpPr/>
          <p:nvPr/>
        </p:nvSpPr>
        <p:spPr>
          <a:xfrm>
            <a:off x="5190998" y="3663806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" name="Shape 132"/>
          <p:cNvSpPr txBox="1">
            <a:spLocks/>
          </p:cNvSpPr>
          <p:nvPr/>
        </p:nvSpPr>
        <p:spPr>
          <a:xfrm>
            <a:off x="5443680" y="3714395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9" name="Shape 133"/>
          <p:cNvSpPr/>
          <p:nvPr/>
        </p:nvSpPr>
        <p:spPr>
          <a:xfrm>
            <a:off x="5202526" y="6010234"/>
            <a:ext cx="1930600" cy="460303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Shuffle the discard pile into the deck</a:t>
            </a:r>
          </a:p>
        </p:txBody>
      </p:sp>
      <p:pic>
        <p:nvPicPr>
          <p:cNvPr id="50" name="Shape 1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53201" y="4417406"/>
            <a:ext cx="1429247" cy="1429247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Shape 156"/>
          <p:cNvSpPr txBox="1">
            <a:spLocks/>
          </p:cNvSpPr>
          <p:nvPr/>
        </p:nvSpPr>
        <p:spPr>
          <a:xfrm>
            <a:off x="857367" y="8089475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52" name="Shape 131"/>
          <p:cNvSpPr/>
          <p:nvPr/>
        </p:nvSpPr>
        <p:spPr>
          <a:xfrm>
            <a:off x="628262" y="6931099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" name="Shape 132"/>
          <p:cNvSpPr txBox="1">
            <a:spLocks/>
          </p:cNvSpPr>
          <p:nvPr/>
        </p:nvSpPr>
        <p:spPr>
          <a:xfrm>
            <a:off x="880944" y="698168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54" name="Shape 133"/>
          <p:cNvSpPr/>
          <p:nvPr/>
        </p:nvSpPr>
        <p:spPr>
          <a:xfrm>
            <a:off x="639790" y="9277527"/>
            <a:ext cx="1930600" cy="460303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Shuffle the discard pile into the deck</a:t>
            </a:r>
          </a:p>
        </p:txBody>
      </p:sp>
      <p:pic>
        <p:nvPicPr>
          <p:cNvPr id="55" name="Shape 1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0465" y="7684699"/>
            <a:ext cx="1429247" cy="1429247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139"/>
          <p:cNvSpPr/>
          <p:nvPr/>
        </p:nvSpPr>
        <p:spPr>
          <a:xfrm>
            <a:off x="2922808" y="6864206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7" name="Shape 140"/>
          <p:cNvSpPr txBox="1">
            <a:spLocks/>
          </p:cNvSpPr>
          <p:nvPr/>
        </p:nvSpPr>
        <p:spPr>
          <a:xfrm>
            <a:off x="3175490" y="6914795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58" name="Shape 141"/>
          <p:cNvSpPr/>
          <p:nvPr/>
        </p:nvSpPr>
        <p:spPr>
          <a:xfrm>
            <a:off x="2934336" y="9096334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Look at a single card of your choice on the workbench</a:t>
            </a:r>
          </a:p>
        </p:txBody>
      </p:sp>
      <p:pic>
        <p:nvPicPr>
          <p:cNvPr id="59" name="Shape 1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46865" y="7761706"/>
            <a:ext cx="1141450" cy="114144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Shape 156"/>
          <p:cNvSpPr txBox="1">
            <a:spLocks/>
          </p:cNvSpPr>
          <p:nvPr/>
        </p:nvSpPr>
        <p:spPr>
          <a:xfrm>
            <a:off x="5431631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61" name="Shape 139"/>
          <p:cNvSpPr/>
          <p:nvPr/>
        </p:nvSpPr>
        <p:spPr>
          <a:xfrm>
            <a:off x="5220336" y="6864206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" name="Shape 140"/>
          <p:cNvSpPr txBox="1">
            <a:spLocks/>
          </p:cNvSpPr>
          <p:nvPr/>
        </p:nvSpPr>
        <p:spPr>
          <a:xfrm>
            <a:off x="5473018" y="6914795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63" name="Shape 141"/>
          <p:cNvSpPr/>
          <p:nvPr/>
        </p:nvSpPr>
        <p:spPr>
          <a:xfrm>
            <a:off x="5231864" y="9096334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Look at a single card of your choice on the workbench</a:t>
            </a:r>
          </a:p>
        </p:txBody>
      </p:sp>
      <p:pic>
        <p:nvPicPr>
          <p:cNvPr id="64" name="Shape 1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44393" y="7761706"/>
            <a:ext cx="1141450" cy="11414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2186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5"/>
          <p:cNvSpPr/>
          <p:nvPr/>
        </p:nvSpPr>
        <p:spPr>
          <a:xfrm>
            <a:off x="457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Shape 156"/>
          <p:cNvSpPr txBox="1">
            <a:spLocks/>
          </p:cNvSpPr>
          <p:nvPr/>
        </p:nvSpPr>
        <p:spPr>
          <a:xfrm>
            <a:off x="848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7" name="Shape 155"/>
          <p:cNvSpPr/>
          <p:nvPr/>
        </p:nvSpPr>
        <p:spPr>
          <a:xfrm>
            <a:off x="2743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Shape 156"/>
          <p:cNvSpPr txBox="1">
            <a:spLocks/>
          </p:cNvSpPr>
          <p:nvPr/>
        </p:nvSpPr>
        <p:spPr>
          <a:xfrm>
            <a:off x="3134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9" name="Shape 155"/>
          <p:cNvSpPr/>
          <p:nvPr/>
        </p:nvSpPr>
        <p:spPr>
          <a:xfrm>
            <a:off x="5029200" y="1603169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Shape 156"/>
          <p:cNvSpPr txBox="1">
            <a:spLocks/>
          </p:cNvSpPr>
          <p:nvPr/>
        </p:nvSpPr>
        <p:spPr>
          <a:xfrm>
            <a:off x="5420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155"/>
          <p:cNvSpPr/>
          <p:nvPr/>
        </p:nvSpPr>
        <p:spPr>
          <a:xfrm>
            <a:off x="457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Shape 156"/>
          <p:cNvSpPr txBox="1">
            <a:spLocks/>
          </p:cNvSpPr>
          <p:nvPr/>
        </p:nvSpPr>
        <p:spPr>
          <a:xfrm>
            <a:off x="848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155"/>
          <p:cNvSpPr/>
          <p:nvPr/>
        </p:nvSpPr>
        <p:spPr>
          <a:xfrm>
            <a:off x="2743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Shape 156"/>
          <p:cNvSpPr txBox="1">
            <a:spLocks/>
          </p:cNvSpPr>
          <p:nvPr/>
        </p:nvSpPr>
        <p:spPr>
          <a:xfrm>
            <a:off x="3134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5" name="Shape 155"/>
          <p:cNvSpPr/>
          <p:nvPr/>
        </p:nvSpPr>
        <p:spPr>
          <a:xfrm>
            <a:off x="5029200" y="47970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" name="Shape 156"/>
          <p:cNvSpPr txBox="1">
            <a:spLocks/>
          </p:cNvSpPr>
          <p:nvPr/>
        </p:nvSpPr>
        <p:spPr>
          <a:xfrm>
            <a:off x="5420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7" name="Shape 155"/>
          <p:cNvSpPr/>
          <p:nvPr/>
        </p:nvSpPr>
        <p:spPr>
          <a:xfrm>
            <a:off x="457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Shape 156"/>
          <p:cNvSpPr txBox="1">
            <a:spLocks/>
          </p:cNvSpPr>
          <p:nvPr/>
        </p:nvSpPr>
        <p:spPr>
          <a:xfrm>
            <a:off x="848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9" name="Shape 155"/>
          <p:cNvSpPr/>
          <p:nvPr/>
        </p:nvSpPr>
        <p:spPr>
          <a:xfrm>
            <a:off x="2743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" name="Shape 156"/>
          <p:cNvSpPr txBox="1">
            <a:spLocks/>
          </p:cNvSpPr>
          <p:nvPr/>
        </p:nvSpPr>
        <p:spPr>
          <a:xfrm>
            <a:off x="3134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1" name="Shape 155"/>
          <p:cNvSpPr/>
          <p:nvPr/>
        </p:nvSpPr>
        <p:spPr>
          <a:xfrm>
            <a:off x="5029200" y="7997464"/>
            <a:ext cx="2286000" cy="553335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Shape 156"/>
          <p:cNvSpPr txBox="1">
            <a:spLocks/>
          </p:cNvSpPr>
          <p:nvPr/>
        </p:nvSpPr>
        <p:spPr>
          <a:xfrm>
            <a:off x="5420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719061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56"/>
          <p:cNvSpPr txBox="1">
            <a:spLocks/>
          </p:cNvSpPr>
          <p:nvPr/>
        </p:nvSpPr>
        <p:spPr>
          <a:xfrm>
            <a:off x="848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8" name="Shape 156"/>
          <p:cNvSpPr txBox="1">
            <a:spLocks/>
          </p:cNvSpPr>
          <p:nvPr/>
        </p:nvSpPr>
        <p:spPr>
          <a:xfrm>
            <a:off x="3134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0" name="Shape 156"/>
          <p:cNvSpPr txBox="1">
            <a:spLocks/>
          </p:cNvSpPr>
          <p:nvPr/>
        </p:nvSpPr>
        <p:spPr>
          <a:xfrm>
            <a:off x="5420103" y="16282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2" name="Shape 156"/>
          <p:cNvSpPr txBox="1">
            <a:spLocks/>
          </p:cNvSpPr>
          <p:nvPr/>
        </p:nvSpPr>
        <p:spPr>
          <a:xfrm>
            <a:off x="848103" y="48221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8" name="Shape 156"/>
          <p:cNvSpPr txBox="1">
            <a:spLocks/>
          </p:cNvSpPr>
          <p:nvPr/>
        </p:nvSpPr>
        <p:spPr>
          <a:xfrm>
            <a:off x="848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0" name="Shape 156"/>
          <p:cNvSpPr txBox="1">
            <a:spLocks/>
          </p:cNvSpPr>
          <p:nvPr/>
        </p:nvSpPr>
        <p:spPr>
          <a:xfrm>
            <a:off x="3134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2" name="Shape 156"/>
          <p:cNvSpPr txBox="1">
            <a:spLocks/>
          </p:cNvSpPr>
          <p:nvPr/>
        </p:nvSpPr>
        <p:spPr>
          <a:xfrm>
            <a:off x="5420103" y="8022582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1" name="Shape 156"/>
          <p:cNvSpPr txBox="1">
            <a:spLocks/>
          </p:cNvSpPr>
          <p:nvPr/>
        </p:nvSpPr>
        <p:spPr>
          <a:xfrm>
            <a:off x="834669" y="1571193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3" name="Shape 139"/>
          <p:cNvSpPr/>
          <p:nvPr/>
        </p:nvSpPr>
        <p:spPr>
          <a:xfrm>
            <a:off x="623374" y="41281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Shape 140"/>
          <p:cNvSpPr txBox="1">
            <a:spLocks/>
          </p:cNvSpPr>
          <p:nvPr/>
        </p:nvSpPr>
        <p:spPr>
          <a:xfrm>
            <a:off x="876056" y="46340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27" name="Shape 141"/>
          <p:cNvSpPr/>
          <p:nvPr/>
        </p:nvSpPr>
        <p:spPr>
          <a:xfrm>
            <a:off x="634902" y="2644945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Look at a single card of your choice on the workbench</a:t>
            </a:r>
          </a:p>
        </p:txBody>
      </p:sp>
      <p:pic>
        <p:nvPicPr>
          <p:cNvPr id="29" name="Shape 1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7431" y="1310317"/>
            <a:ext cx="1141450" cy="1141449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156"/>
          <p:cNvSpPr txBox="1">
            <a:spLocks/>
          </p:cNvSpPr>
          <p:nvPr/>
        </p:nvSpPr>
        <p:spPr>
          <a:xfrm>
            <a:off x="3121146" y="1571193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3" name="Shape 139"/>
          <p:cNvSpPr/>
          <p:nvPr/>
        </p:nvSpPr>
        <p:spPr>
          <a:xfrm>
            <a:off x="2909851" y="41281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" name="Shape 140"/>
          <p:cNvSpPr txBox="1">
            <a:spLocks/>
          </p:cNvSpPr>
          <p:nvPr/>
        </p:nvSpPr>
        <p:spPr>
          <a:xfrm>
            <a:off x="3162533" y="46340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5" name="Shape 141"/>
          <p:cNvSpPr/>
          <p:nvPr/>
        </p:nvSpPr>
        <p:spPr>
          <a:xfrm>
            <a:off x="2921379" y="2644945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Look at a single card of your choice on the workbench</a:t>
            </a:r>
          </a:p>
        </p:txBody>
      </p:sp>
      <p:pic>
        <p:nvPicPr>
          <p:cNvPr id="36" name="Shape 1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3908" y="1310317"/>
            <a:ext cx="1141450" cy="114144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156"/>
          <p:cNvSpPr txBox="1">
            <a:spLocks/>
          </p:cNvSpPr>
          <p:nvPr/>
        </p:nvSpPr>
        <p:spPr>
          <a:xfrm>
            <a:off x="5400846" y="1571193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38" name="Shape 139"/>
          <p:cNvSpPr/>
          <p:nvPr/>
        </p:nvSpPr>
        <p:spPr>
          <a:xfrm>
            <a:off x="5189551" y="41281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" name="Shape 140"/>
          <p:cNvSpPr txBox="1">
            <a:spLocks/>
          </p:cNvSpPr>
          <p:nvPr/>
        </p:nvSpPr>
        <p:spPr>
          <a:xfrm>
            <a:off x="5442233" y="46340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0" name="Shape 141"/>
          <p:cNvSpPr/>
          <p:nvPr/>
        </p:nvSpPr>
        <p:spPr>
          <a:xfrm>
            <a:off x="5201079" y="2644945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Look at a single card of your choice on the workbench</a:t>
            </a:r>
          </a:p>
        </p:txBody>
      </p:sp>
      <p:pic>
        <p:nvPicPr>
          <p:cNvPr id="41" name="Shape 1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13608" y="1310317"/>
            <a:ext cx="1141450" cy="1141449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Shape 156"/>
          <p:cNvSpPr txBox="1">
            <a:spLocks/>
          </p:cNvSpPr>
          <p:nvPr/>
        </p:nvSpPr>
        <p:spPr>
          <a:xfrm>
            <a:off x="834669" y="4771593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3" name="Shape 139"/>
          <p:cNvSpPr/>
          <p:nvPr/>
        </p:nvSpPr>
        <p:spPr>
          <a:xfrm>
            <a:off x="623374" y="3613217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" name="Shape 140"/>
          <p:cNvSpPr txBox="1">
            <a:spLocks/>
          </p:cNvSpPr>
          <p:nvPr/>
        </p:nvSpPr>
        <p:spPr>
          <a:xfrm>
            <a:off x="876056" y="366380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5" name="Shape 141"/>
          <p:cNvSpPr/>
          <p:nvPr/>
        </p:nvSpPr>
        <p:spPr>
          <a:xfrm>
            <a:off x="634902" y="5845345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Look at a single card of your choice on the workbench</a:t>
            </a:r>
          </a:p>
        </p:txBody>
      </p:sp>
      <p:pic>
        <p:nvPicPr>
          <p:cNvPr id="46" name="Shape 1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7431" y="4510717"/>
            <a:ext cx="1141450" cy="114144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156"/>
          <p:cNvSpPr txBox="1">
            <a:spLocks/>
          </p:cNvSpPr>
          <p:nvPr/>
        </p:nvSpPr>
        <p:spPr>
          <a:xfrm>
            <a:off x="847171" y="80286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68" name="Shape 156"/>
          <p:cNvSpPr txBox="1">
            <a:spLocks/>
          </p:cNvSpPr>
          <p:nvPr/>
        </p:nvSpPr>
        <p:spPr>
          <a:xfrm>
            <a:off x="3064501" y="8026580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69" name="Shape 156"/>
          <p:cNvSpPr txBox="1">
            <a:spLocks/>
          </p:cNvSpPr>
          <p:nvPr/>
        </p:nvSpPr>
        <p:spPr>
          <a:xfrm>
            <a:off x="5422386" y="8026580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70" name="Shape 147"/>
          <p:cNvSpPr/>
          <p:nvPr/>
        </p:nvSpPr>
        <p:spPr>
          <a:xfrm>
            <a:off x="622442" y="6822175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Shape 148"/>
          <p:cNvSpPr txBox="1">
            <a:spLocks/>
          </p:cNvSpPr>
          <p:nvPr/>
        </p:nvSpPr>
        <p:spPr>
          <a:xfrm>
            <a:off x="875124" y="6872764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72" name="Shape 149"/>
          <p:cNvSpPr/>
          <p:nvPr/>
        </p:nvSpPr>
        <p:spPr>
          <a:xfrm>
            <a:off x="651924" y="8862572"/>
            <a:ext cx="1930600" cy="9175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92500"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Swap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a Sabotage or Material card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in your hand with a card on the workbench</a:t>
            </a:r>
          </a:p>
        </p:txBody>
      </p:sp>
      <p:pic>
        <p:nvPicPr>
          <p:cNvPr id="73" name="Shape 1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528" y="7501179"/>
            <a:ext cx="1361393" cy="1361393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156"/>
          <p:cNvSpPr txBox="1">
            <a:spLocks/>
          </p:cNvSpPr>
          <p:nvPr/>
        </p:nvSpPr>
        <p:spPr>
          <a:xfrm>
            <a:off x="3123056" y="80286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75" name="Shape 147"/>
          <p:cNvSpPr/>
          <p:nvPr/>
        </p:nvSpPr>
        <p:spPr>
          <a:xfrm>
            <a:off x="2898327" y="6822175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6" name="Shape 148"/>
          <p:cNvSpPr txBox="1">
            <a:spLocks/>
          </p:cNvSpPr>
          <p:nvPr/>
        </p:nvSpPr>
        <p:spPr>
          <a:xfrm>
            <a:off x="3151009" y="6872764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77" name="Shape 149"/>
          <p:cNvSpPr/>
          <p:nvPr/>
        </p:nvSpPr>
        <p:spPr>
          <a:xfrm>
            <a:off x="2927809" y="8862572"/>
            <a:ext cx="1930600" cy="9175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92500"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Swap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a Sabotage or Material card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in your hand with a card on the workbench</a:t>
            </a:r>
          </a:p>
        </p:txBody>
      </p:sp>
      <p:pic>
        <p:nvPicPr>
          <p:cNvPr id="78" name="Shape 1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12413" y="7501179"/>
            <a:ext cx="1361393" cy="1361393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156"/>
          <p:cNvSpPr txBox="1">
            <a:spLocks/>
          </p:cNvSpPr>
          <p:nvPr/>
        </p:nvSpPr>
        <p:spPr>
          <a:xfrm>
            <a:off x="5417446" y="8028687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dirty="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 dirty="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80" name="Shape 147"/>
          <p:cNvSpPr/>
          <p:nvPr/>
        </p:nvSpPr>
        <p:spPr>
          <a:xfrm>
            <a:off x="5192717" y="6822175"/>
            <a:ext cx="1953652" cy="530361"/>
          </a:xfrm>
          <a:prstGeom prst="rect">
            <a:avLst/>
          </a:prstGeom>
          <a:solidFill>
            <a:srgbClr val="A2BE20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1" name="Shape 148"/>
          <p:cNvSpPr txBox="1">
            <a:spLocks/>
          </p:cNvSpPr>
          <p:nvPr/>
        </p:nvSpPr>
        <p:spPr>
          <a:xfrm>
            <a:off x="5445399" y="6872764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925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82" name="Shape 149"/>
          <p:cNvSpPr/>
          <p:nvPr/>
        </p:nvSpPr>
        <p:spPr>
          <a:xfrm>
            <a:off x="5222199" y="8862572"/>
            <a:ext cx="1930600" cy="9175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fontScale="92500"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Swap </a:t>
            </a:r>
            <a:r>
              <a:rPr lang="en-US" sz="1600" b="0" i="0" u="none" strike="noStrike" cap="none" dirty="0" smtClean="0">
                <a:latin typeface="Ubuntu"/>
                <a:ea typeface="Ubuntu"/>
                <a:cs typeface="Ubuntu"/>
                <a:sym typeface="Ubuntu"/>
              </a:rPr>
              <a:t>a Sabotage or Material card </a:t>
            </a:r>
            <a:r>
              <a:rPr lang="en-US" sz="1600" b="0" i="0" u="none" strike="noStrike" cap="none" dirty="0">
                <a:latin typeface="Ubuntu"/>
                <a:ea typeface="Ubuntu"/>
                <a:cs typeface="Ubuntu"/>
                <a:sym typeface="Ubuntu"/>
              </a:rPr>
              <a:t>in your hand with a card on the workbench</a:t>
            </a:r>
          </a:p>
        </p:txBody>
      </p:sp>
      <p:pic>
        <p:nvPicPr>
          <p:cNvPr id="83" name="Shape 1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06803" y="7501179"/>
            <a:ext cx="1361393" cy="1361393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156"/>
          <p:cNvSpPr txBox="1">
            <a:spLocks/>
          </p:cNvSpPr>
          <p:nvPr/>
        </p:nvSpPr>
        <p:spPr>
          <a:xfrm>
            <a:off x="3139942" y="4677009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93" name="Shape 161"/>
          <p:cNvSpPr/>
          <p:nvPr/>
        </p:nvSpPr>
        <p:spPr>
          <a:xfrm>
            <a:off x="2904166" y="3613217"/>
            <a:ext cx="1953652" cy="530361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Shape 162"/>
          <p:cNvSpPr txBox="1">
            <a:spLocks/>
          </p:cNvSpPr>
          <p:nvPr/>
        </p:nvSpPr>
        <p:spPr>
          <a:xfrm>
            <a:off x="3156848" y="3663806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95" name="Shape 163"/>
          <p:cNvSpPr/>
          <p:nvPr/>
        </p:nvSpPr>
        <p:spPr>
          <a:xfrm>
            <a:off x="2915694" y="5700172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Destroy the card directly above this card</a:t>
            </a:r>
          </a:p>
        </p:txBody>
      </p:sp>
      <p:pic>
        <p:nvPicPr>
          <p:cNvPr id="96" name="Shape 16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56848" y="4194167"/>
            <a:ext cx="1484203" cy="148420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156"/>
          <p:cNvSpPr txBox="1">
            <a:spLocks/>
          </p:cNvSpPr>
          <p:nvPr/>
        </p:nvSpPr>
        <p:spPr>
          <a:xfrm>
            <a:off x="5420336" y="4676561"/>
            <a:ext cx="1582509" cy="48667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400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INSTANT</a:t>
            </a:r>
            <a:endParaRPr lang="en-US" sz="400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98" name="Shape 161"/>
          <p:cNvSpPr/>
          <p:nvPr/>
        </p:nvSpPr>
        <p:spPr>
          <a:xfrm>
            <a:off x="5184560" y="3612769"/>
            <a:ext cx="1953652" cy="530361"/>
          </a:xfrm>
          <a:prstGeom prst="rect">
            <a:avLst/>
          </a:prstGeom>
          <a:solidFill>
            <a:srgbClr val="BB2115"/>
          </a:solidFill>
          <a:ln>
            <a:noFill/>
          </a:ln>
        </p:spPr>
        <p:txBody>
          <a:bodyPr lIns="0" tIns="0" rIns="0" bIns="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7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9" name="Shape 162"/>
          <p:cNvSpPr txBox="1">
            <a:spLocks/>
          </p:cNvSpPr>
          <p:nvPr/>
        </p:nvSpPr>
        <p:spPr>
          <a:xfrm>
            <a:off x="5437242" y="3663358"/>
            <a:ext cx="1484203" cy="4291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rmAutofit fontScale="70000" lnSpcReduction="20000"/>
          </a:bodyPr>
          <a:lstStyle>
            <a:lvl1pPr algn="ctr" defTabSz="7772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920" smtClean="0">
                <a:solidFill>
                  <a:srgbClr val="FFFFFF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SABOTAGE</a:t>
            </a:r>
            <a:endParaRPr lang="en-US" sz="2920">
              <a:solidFill>
                <a:srgbClr val="FFFFFF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00" name="Shape 163"/>
          <p:cNvSpPr/>
          <p:nvPr/>
        </p:nvSpPr>
        <p:spPr>
          <a:xfrm>
            <a:off x="5196088" y="5699724"/>
            <a:ext cx="1930600" cy="688902"/>
          </a:xfrm>
          <a:prstGeom prst="rect">
            <a:avLst/>
          </a:prstGeom>
          <a:noFill/>
          <a:ln>
            <a:noFill/>
          </a:ln>
        </p:spPr>
        <p:txBody>
          <a:bodyPr lIns="4375" tIns="4375" rIns="4375" bIns="4375" anchor="ctr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>
                <a:latin typeface="Ubuntu"/>
                <a:ea typeface="Ubuntu"/>
                <a:cs typeface="Ubuntu"/>
                <a:sym typeface="Ubuntu"/>
              </a:rPr>
              <a:t>Destroy the card directly above this card</a:t>
            </a:r>
          </a:p>
        </p:txBody>
      </p:sp>
      <p:pic>
        <p:nvPicPr>
          <p:cNvPr id="101" name="Shape 16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37242" y="4193719"/>
            <a:ext cx="1484203" cy="14842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7841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</TotalTime>
  <Words>842</Words>
  <Application>Microsoft Office PowerPoint</Application>
  <PresentationFormat>Custom</PresentationFormat>
  <Paragraphs>343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Rochester Institute of Technology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Margaret Dorsey (RIT Student)</dc:creator>
  <cp:lastModifiedBy>Honors Guest</cp:lastModifiedBy>
  <cp:revision>25</cp:revision>
  <cp:lastPrinted>2016-05-12T13:26:42Z</cp:lastPrinted>
  <dcterms:created xsi:type="dcterms:W3CDTF">2016-05-09T18:24:00Z</dcterms:created>
  <dcterms:modified xsi:type="dcterms:W3CDTF">2016-05-12T13:27:03Z</dcterms:modified>
</cp:coreProperties>
</file>

<file path=docProps/thumbnail.jpeg>
</file>